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62" r:id="rId2"/>
    <p:sldId id="256" r:id="rId3"/>
    <p:sldId id="257" r:id="rId4"/>
    <p:sldId id="261" r:id="rId5"/>
    <p:sldId id="259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7" d="100"/>
          <a:sy n="77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26T04:18:13.2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40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3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8DF3B6-F17B-41D3-8C0E-850389F76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1828800"/>
            <a:ext cx="10515600" cy="2688336"/>
          </a:xfrm>
        </p:spPr>
        <p:txBody>
          <a:bodyPr/>
          <a:lstStyle/>
          <a:p>
            <a:pPr algn="ctr"/>
            <a:r>
              <a:rPr lang="es-CL" sz="4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808080"/>
                </a:highlight>
              </a:rPr>
              <a:t>Importante:</a:t>
            </a:r>
            <a:br>
              <a:rPr lang="es-CL" sz="4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808080"/>
                </a:highlight>
              </a:rPr>
            </a:br>
            <a:r>
              <a:rPr lang="es-CL" sz="4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808080"/>
                </a:highlight>
              </a:rPr>
              <a:t>Debes anotar en tu cuaderno la fecha de hoy, Nombre de la unidad (si la hay), Objetivo y título (si lo hay).</a:t>
            </a:r>
          </a:p>
        </p:txBody>
      </p:sp>
    </p:spTree>
    <p:extLst>
      <p:ext uri="{BB962C8B-B14F-4D97-AF65-F5344CB8AC3E}">
        <p14:creationId xmlns:p14="http://schemas.microsoft.com/office/powerpoint/2010/main" val="32576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E91900A-A698-4A46-80D4-D25AD13FB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639193"/>
            <a:ext cx="3571810" cy="357351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L" sz="4100" dirty="0"/>
              <a:t>2° Unidad Civilizaciones de Mesoamérica: </a:t>
            </a:r>
            <a:r>
              <a:rPr lang="es-CL" sz="4100" dirty="0">
                <a:solidFill>
                  <a:srgbClr val="FF0000"/>
                </a:solidFill>
              </a:rPr>
              <a:t>Los Mayas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1FB686-DE76-43EA-8AAF-9FF5245B9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2" y="4631161"/>
            <a:ext cx="3571810" cy="1559327"/>
          </a:xfrm>
        </p:spPr>
        <p:txBody>
          <a:bodyPr>
            <a:normAutofit fontScale="92500" lnSpcReduction="20000"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Objetivo: </a:t>
            </a:r>
            <a:r>
              <a:rPr lang="es-CL" dirty="0"/>
              <a:t>Conocer la ubicación geográfica y temporal de la civilización Maya.</a:t>
            </a:r>
          </a:p>
        </p:txBody>
      </p:sp>
      <p:sp>
        <p:nvSpPr>
          <p:cNvPr id="32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4CD4F2"/>
          </a:solidFill>
          <a:ln w="38100" cap="rnd">
            <a:solidFill>
              <a:srgbClr val="4CD4F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Patrón de fondo&#10;&#10;Descripción generada automáticamente">
            <a:extLst>
              <a:ext uri="{FF2B5EF4-FFF2-40B4-BE49-F238E27FC236}">
                <a16:creationId xmlns:a16="http://schemas.microsoft.com/office/drawing/2014/main" id="{D9C95D20-D09A-4B87-A495-13F766C884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4654296" y="1611630"/>
            <a:ext cx="7214616" cy="3607308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FFA146C8-E662-4366-984D-E699335C9CFE}"/>
              </a:ext>
            </a:extLst>
          </p:cNvPr>
          <p:cNvSpPr txBox="1"/>
          <p:nvPr/>
        </p:nvSpPr>
        <p:spPr>
          <a:xfrm>
            <a:off x="8051863" y="6328995"/>
            <a:ext cx="4029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CL" dirty="0">
                <a:solidFill>
                  <a:srgbClr val="FF0000"/>
                </a:solidFill>
                <a:latin typeface="Royal Acidbath" panose="02000000000000000000" pitchFamily="2" charset="0"/>
              </a:rPr>
              <a:t>Profesora Daniela Riquelme Padilla</a:t>
            </a:r>
            <a:endParaRPr lang="es-CL">
              <a:solidFill>
                <a:srgbClr val="FF0000"/>
              </a:solidFill>
              <a:latin typeface="Royal Acidba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77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572A594-0868-44A5-99B2-85866D905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L" sz="8900"/>
              <a:t>¿Dónde vivieron los mayas?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8B4290-5560-4D39-B274-148D73F3C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7141464" cy="2199406"/>
          </a:xfrm>
        </p:spPr>
        <p:txBody>
          <a:bodyPr>
            <a:normAutofit fontScale="77500" lnSpcReduction="20000"/>
          </a:bodyPr>
          <a:lstStyle/>
          <a:p>
            <a:r>
              <a:rPr lang="es-CL" sz="3600" b="1" dirty="0"/>
              <a:t>Los Mayas fueron una civilización que se desarrolló en Mesoamérica, en la Península de Yucatán, y que estuvo presente hasta antes de la llegada de los españoles a América.</a:t>
            </a:r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5F8A0"/>
          </a:solidFill>
          <a:ln w="38100" cap="rnd">
            <a:solidFill>
              <a:srgbClr val="F5F8A0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B6CF488-2898-48DF-98EB-6C22EF042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1544" y="409867"/>
            <a:ext cx="4087368" cy="601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9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E053079-1E17-424B-B7FD-6552F2FBD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800"/>
              <a:t>Ubicación Geográfica Maya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084" y="2532888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25450 w 3291840"/>
              <a:gd name="connsiteY1" fmla="*/ 0 h 18288"/>
              <a:gd name="connsiteX2" fmla="*/ 1283818 w 3291840"/>
              <a:gd name="connsiteY2" fmla="*/ 0 h 18288"/>
              <a:gd name="connsiteX3" fmla="*/ 1975104 w 3291840"/>
              <a:gd name="connsiteY3" fmla="*/ 0 h 18288"/>
              <a:gd name="connsiteX4" fmla="*/ 2666390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567635 w 3291840"/>
              <a:gd name="connsiteY7" fmla="*/ 18288 h 18288"/>
              <a:gd name="connsiteX8" fmla="*/ 1843430 w 3291840"/>
              <a:gd name="connsiteY8" fmla="*/ 18288 h 18288"/>
              <a:gd name="connsiteX9" fmla="*/ 1185062 w 3291840"/>
              <a:gd name="connsiteY9" fmla="*/ 18288 h 18288"/>
              <a:gd name="connsiteX10" fmla="*/ 0 w 3291840"/>
              <a:gd name="connsiteY10" fmla="*/ 18288 h 18288"/>
              <a:gd name="connsiteX11" fmla="*/ 0 w 3291840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A87DF1"/>
          </a:solidFill>
          <a:ln w="38100" cap="rnd">
            <a:solidFill>
              <a:srgbClr val="A87DF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6DB7F5-D166-4E9D-A0F6-34C15F6D7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2807208"/>
            <a:ext cx="3429000" cy="341071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1" dirty="0" err="1"/>
              <a:t>Ubicados</a:t>
            </a:r>
            <a:r>
              <a:rPr lang="en-US" sz="2400" b="1" dirty="0"/>
              <a:t> en América Central, en el </a:t>
            </a:r>
            <a:r>
              <a:rPr lang="en-US" sz="2400" b="1" dirty="0" err="1"/>
              <a:t>área</a:t>
            </a:r>
            <a:r>
              <a:rPr lang="en-US" sz="2400" b="1" dirty="0"/>
              <a:t> </a:t>
            </a:r>
            <a:r>
              <a:rPr lang="en-US" sz="2400" b="1" dirty="0" err="1"/>
              <a:t>llamada</a:t>
            </a:r>
            <a:r>
              <a:rPr lang="en-US" sz="2400" b="1" dirty="0"/>
              <a:t> </a:t>
            </a:r>
            <a:r>
              <a:rPr lang="en-US" sz="2400" b="1" dirty="0" err="1"/>
              <a:t>Mesoamérica</a:t>
            </a:r>
            <a:r>
              <a:rPr lang="en-US" sz="2400" b="1" dirty="0"/>
              <a:t>, </a:t>
            </a:r>
            <a:r>
              <a:rPr lang="en-US" sz="2400" b="1" dirty="0" err="1"/>
              <a:t>principalmente</a:t>
            </a:r>
            <a:r>
              <a:rPr lang="en-US" sz="2400" b="1" dirty="0"/>
              <a:t> en la </a:t>
            </a:r>
            <a:r>
              <a:rPr lang="en-US" sz="2400" b="1" dirty="0" err="1"/>
              <a:t>península</a:t>
            </a:r>
            <a:r>
              <a:rPr lang="en-US" sz="2400" b="1" dirty="0"/>
              <a:t> de Yucatán.</a:t>
            </a:r>
          </a:p>
          <a:p>
            <a:pPr marL="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1" dirty="0" err="1"/>
              <a:t>Su</a:t>
            </a:r>
            <a:r>
              <a:rPr lang="en-US" sz="2400" b="1" dirty="0"/>
              <a:t> </a:t>
            </a:r>
            <a:r>
              <a:rPr lang="en-US" sz="2400" b="1" dirty="0" err="1"/>
              <a:t>geografía</a:t>
            </a:r>
            <a:r>
              <a:rPr lang="en-US" sz="2400" b="1" dirty="0"/>
              <a:t> se </a:t>
            </a:r>
            <a:r>
              <a:rPr lang="en-US" sz="2400" b="1" dirty="0" err="1"/>
              <a:t>destaca</a:t>
            </a:r>
            <a:r>
              <a:rPr lang="en-US" sz="2400" b="1" dirty="0"/>
              <a:t> por la gran </a:t>
            </a:r>
            <a:r>
              <a:rPr lang="en-US" sz="2400" b="1" dirty="0" err="1"/>
              <a:t>variedad</a:t>
            </a:r>
            <a:r>
              <a:rPr lang="en-US" sz="2400" b="1" dirty="0"/>
              <a:t> de </a:t>
            </a:r>
            <a:r>
              <a:rPr lang="en-US" sz="2400" b="1" dirty="0" err="1"/>
              <a:t>climas</a:t>
            </a:r>
            <a:r>
              <a:rPr lang="en-US" sz="2400" b="1" dirty="0"/>
              <a:t> y </a:t>
            </a:r>
            <a:r>
              <a:rPr lang="en-US" sz="2400" b="1" dirty="0" err="1"/>
              <a:t>paisajes</a:t>
            </a:r>
            <a:r>
              <a:rPr lang="en-US" sz="2400" b="1" dirty="0"/>
              <a:t>, lo que </a:t>
            </a:r>
            <a:r>
              <a:rPr lang="en-US" sz="2400" b="1" dirty="0" err="1"/>
              <a:t>llevó</a:t>
            </a:r>
            <a:r>
              <a:rPr lang="en-US" sz="2400" b="1" dirty="0"/>
              <a:t> a la </a:t>
            </a:r>
            <a:r>
              <a:rPr lang="en-US" sz="2400" b="1" dirty="0" err="1"/>
              <a:t>civilización</a:t>
            </a:r>
            <a:r>
              <a:rPr lang="en-US" sz="2400" b="1" dirty="0"/>
              <a:t> a </a:t>
            </a:r>
            <a:r>
              <a:rPr lang="en-US" sz="2400" b="1" dirty="0" err="1"/>
              <a:t>adaptarse</a:t>
            </a:r>
            <a:r>
              <a:rPr lang="en-US" sz="2400" b="1" dirty="0"/>
              <a:t> a </a:t>
            </a:r>
            <a:r>
              <a:rPr lang="en-US" sz="2400" b="1" dirty="0" err="1"/>
              <a:t>este</a:t>
            </a:r>
            <a:r>
              <a:rPr lang="en-US" sz="2400" b="1" dirty="0"/>
              <a:t> </a:t>
            </a:r>
            <a:r>
              <a:rPr lang="en-US" sz="2400" b="1" dirty="0" err="1"/>
              <a:t>territorio</a:t>
            </a:r>
            <a:r>
              <a:rPr lang="en-US" sz="2400" b="1" dirty="0"/>
              <a:t>.</a:t>
            </a:r>
          </a:p>
          <a:p>
            <a:pPr marL="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En </a:t>
            </a:r>
            <a:r>
              <a:rPr lang="en-US" sz="2400" b="1" dirty="0" err="1"/>
              <a:t>este</a:t>
            </a:r>
            <a:r>
              <a:rPr lang="en-US" sz="2400" b="1" dirty="0"/>
              <a:t> </a:t>
            </a:r>
            <a:r>
              <a:rPr lang="en-US" sz="2400" b="1" dirty="0" err="1"/>
              <a:t>entorno</a:t>
            </a:r>
            <a:r>
              <a:rPr lang="en-US" sz="2400" b="1" dirty="0"/>
              <a:t> se </a:t>
            </a:r>
            <a:r>
              <a:rPr lang="en-US" sz="2400" b="1" dirty="0" err="1"/>
              <a:t>fundaron</a:t>
            </a:r>
            <a:r>
              <a:rPr lang="en-US" sz="2400" b="1" dirty="0"/>
              <a:t> </a:t>
            </a:r>
            <a:r>
              <a:rPr lang="en-US" sz="2400" b="1" dirty="0" err="1"/>
              <a:t>ciudades</a:t>
            </a:r>
            <a:r>
              <a:rPr lang="en-US" sz="2400" b="1" dirty="0"/>
              <a:t> </a:t>
            </a:r>
            <a:r>
              <a:rPr lang="en-US" sz="2400" b="1" dirty="0" err="1"/>
              <a:t>como</a:t>
            </a:r>
            <a:r>
              <a:rPr lang="en-US" sz="2400" b="1" dirty="0"/>
              <a:t> Palenque, Tikal, </a:t>
            </a:r>
            <a:r>
              <a:rPr lang="en-US" sz="2400" b="1" dirty="0" err="1"/>
              <a:t>Chichén</a:t>
            </a:r>
            <a:r>
              <a:rPr lang="en-US" sz="2400" b="1" dirty="0"/>
              <a:t> </a:t>
            </a:r>
            <a:r>
              <a:rPr lang="en-US" sz="2400" b="1" dirty="0" err="1"/>
              <a:t>Itzá</a:t>
            </a:r>
            <a:r>
              <a:rPr lang="en-US" sz="2400" b="1" dirty="0"/>
              <a:t>, </a:t>
            </a:r>
            <a:r>
              <a:rPr lang="en-US" sz="2400" b="1" dirty="0" err="1"/>
              <a:t>Mayapán</a:t>
            </a:r>
            <a:r>
              <a:rPr lang="en-US" sz="2400" dirty="0"/>
              <a:t>.</a:t>
            </a: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2" descr="Ubicación geográfica de los Mayas - Google Search | Calakmul ...">
            <a:extLst>
              <a:ext uri="{FF2B5EF4-FFF2-40B4-BE49-F238E27FC236}">
                <a16:creationId xmlns:a16="http://schemas.microsoft.com/office/drawing/2014/main" id="{3775176E-8346-4173-9C8E-CEEBEF329B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1" r="21088" b="-1"/>
          <a:stretch/>
        </p:blipFill>
        <p:spPr bwMode="auto">
          <a:xfrm>
            <a:off x="5301395" y="640080"/>
            <a:ext cx="5609522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96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601E91F-2E3A-470A-8ED9-24F051A3D3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639193"/>
            <a:ext cx="3571810" cy="357351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L" sz="4500"/>
              <a:t>¿En qué época se desarrolló la Civilización Maya?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917FBB-E7F5-4587-8E0E-10434AE1D9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2" y="4631161"/>
            <a:ext cx="4153718" cy="208967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s-ES" sz="1600" b="1" i="0" u="none" strike="noStrike" baseline="0" dirty="0"/>
              <a:t>Esta línea de tiempo muestra los dos principales períodos en los que se desarrolló la civilización maya. Las fechas de inicio y término de cada período son aproximaciones.</a:t>
            </a:r>
            <a:endParaRPr lang="es-CL" sz="1600" b="1" dirty="0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FDB75B"/>
          </a:solidFill>
          <a:ln w="38100" cap="rnd">
            <a:solidFill>
              <a:srgbClr val="FDB75B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4D618E0-44A9-4982-9BBD-555A7F790F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2599" y="640080"/>
            <a:ext cx="6938009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55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168</Words>
  <Application>Microsoft Office PowerPoint</Application>
  <PresentationFormat>Panorámica</PresentationFormat>
  <Paragraphs>12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Modern Love</vt:lpstr>
      <vt:lpstr>Royal Acidbath</vt:lpstr>
      <vt:lpstr>The Hand</vt:lpstr>
      <vt:lpstr>SketchyVTI</vt:lpstr>
      <vt:lpstr>Importante: Debes anotar en tu cuaderno la fecha de hoy, Nombre de la unidad (si la hay), Objetivo y título (si lo hay).</vt:lpstr>
      <vt:lpstr>2° Unidad Civilizaciones de Mesoamérica: Los Mayas</vt:lpstr>
      <vt:lpstr>¿Dónde vivieron los mayas?</vt:lpstr>
      <vt:lpstr>Ubicación Geográfica Maya</vt:lpstr>
      <vt:lpstr>¿En qué época se desarrolló la Civilización Maya?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2° Unidad Civilizaciones de Mesoamérica: Los Mayas</dc:title>
  <dc:creator>Daniela Riquelme</dc:creator>
  <cp:lastModifiedBy>Maria Eugenia</cp:lastModifiedBy>
  <cp:revision>5</cp:revision>
  <dcterms:created xsi:type="dcterms:W3CDTF">2021-07-26T03:58:51Z</dcterms:created>
  <dcterms:modified xsi:type="dcterms:W3CDTF">2021-07-27T02:04:10Z</dcterms:modified>
</cp:coreProperties>
</file>