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7" r:id="rId3"/>
    <p:sldId id="259" r:id="rId4"/>
    <p:sldId id="261" r:id="rId5"/>
    <p:sldId id="262" r:id="rId6"/>
    <p:sldId id="258" r:id="rId7"/>
    <p:sldId id="263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115169-4EAB-4282-A0A6-12B3E23BF22F}" v="4" dt="2021-07-09T16:32:38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a madariaga" userId="98ea05d7f07c1c03" providerId="LiveId" clId="{81115169-4EAB-4282-A0A6-12B3E23BF22F}"/>
    <pc:docChg chg="custSel addSld delSld modSld">
      <pc:chgData name="virginia madariaga" userId="98ea05d7f07c1c03" providerId="LiveId" clId="{81115169-4EAB-4282-A0A6-12B3E23BF22F}" dt="2021-07-09T16:36:35.407" v="221" actId="255"/>
      <pc:docMkLst>
        <pc:docMk/>
      </pc:docMkLst>
      <pc:sldChg chg="modSp mod">
        <pc:chgData name="virginia madariaga" userId="98ea05d7f07c1c03" providerId="LiveId" clId="{81115169-4EAB-4282-A0A6-12B3E23BF22F}" dt="2021-07-09T16:36:35.407" v="221" actId="255"/>
        <pc:sldMkLst>
          <pc:docMk/>
          <pc:sldMk cId="944654880" sldId="258"/>
        </pc:sldMkLst>
        <pc:spChg chg="mod">
          <ac:chgData name="virginia madariaga" userId="98ea05d7f07c1c03" providerId="LiveId" clId="{81115169-4EAB-4282-A0A6-12B3E23BF22F}" dt="2021-07-09T16:36:35.407" v="221" actId="255"/>
          <ac:spMkLst>
            <pc:docMk/>
            <pc:sldMk cId="944654880" sldId="258"/>
            <ac:spMk id="3" creationId="{0A77E4C5-3F83-4CE6-A1A4-2B4F17C5BC32}"/>
          </ac:spMkLst>
        </pc:spChg>
      </pc:sldChg>
      <pc:sldChg chg="del">
        <pc:chgData name="virginia madariaga" userId="98ea05d7f07c1c03" providerId="LiveId" clId="{81115169-4EAB-4282-A0A6-12B3E23BF22F}" dt="2021-07-09T16:28:11.402" v="71" actId="47"/>
        <pc:sldMkLst>
          <pc:docMk/>
          <pc:sldMk cId="1383242016" sldId="259"/>
        </pc:sldMkLst>
      </pc:sldChg>
      <pc:sldChg chg="addSp delSp modSp new mod">
        <pc:chgData name="virginia madariaga" userId="98ea05d7f07c1c03" providerId="LiveId" clId="{81115169-4EAB-4282-A0A6-12B3E23BF22F}" dt="2021-07-09T16:29:27.739" v="84" actId="14100"/>
        <pc:sldMkLst>
          <pc:docMk/>
          <pc:sldMk cId="1996818101" sldId="259"/>
        </pc:sldMkLst>
        <pc:spChg chg="del mod">
          <ac:chgData name="virginia madariaga" userId="98ea05d7f07c1c03" providerId="LiveId" clId="{81115169-4EAB-4282-A0A6-12B3E23BF22F}" dt="2021-07-09T16:29:23.629" v="83" actId="21"/>
          <ac:spMkLst>
            <pc:docMk/>
            <pc:sldMk cId="1996818101" sldId="259"/>
            <ac:spMk id="2" creationId="{667810ED-D61D-4E9B-8E92-05C9A08CDACF}"/>
          </ac:spMkLst>
        </pc:spChg>
        <pc:spChg chg="del">
          <ac:chgData name="virginia madariaga" userId="98ea05d7f07c1c03" providerId="LiveId" clId="{81115169-4EAB-4282-A0A6-12B3E23BF22F}" dt="2021-07-09T16:28:20.378" v="73" actId="22"/>
          <ac:spMkLst>
            <pc:docMk/>
            <pc:sldMk cId="1996818101" sldId="259"/>
            <ac:spMk id="3" creationId="{30A17E13-8D95-4B5C-8BE4-BE864E680D32}"/>
          </ac:spMkLst>
        </pc:spChg>
        <pc:picChg chg="add mod ord modCrop">
          <ac:chgData name="virginia madariaga" userId="98ea05d7f07c1c03" providerId="LiveId" clId="{81115169-4EAB-4282-A0A6-12B3E23BF22F}" dt="2021-07-09T16:29:27.739" v="84" actId="14100"/>
          <ac:picMkLst>
            <pc:docMk/>
            <pc:sldMk cId="1996818101" sldId="259"/>
            <ac:picMk id="5" creationId="{9523C722-14F7-4F82-AC93-B0EEC2FA4BC3}"/>
          </ac:picMkLst>
        </pc:picChg>
      </pc:sldChg>
      <pc:sldChg chg="addSp delSp modSp new mod">
        <pc:chgData name="virginia madariaga" userId="98ea05d7f07c1c03" providerId="LiveId" clId="{81115169-4EAB-4282-A0A6-12B3E23BF22F}" dt="2021-07-09T16:30:53.327" v="99" actId="14100"/>
        <pc:sldMkLst>
          <pc:docMk/>
          <pc:sldMk cId="3216934457" sldId="260"/>
        </pc:sldMkLst>
        <pc:spChg chg="del">
          <ac:chgData name="virginia madariaga" userId="98ea05d7f07c1c03" providerId="LiveId" clId="{81115169-4EAB-4282-A0A6-12B3E23BF22F}" dt="2021-07-09T16:30:49.695" v="98" actId="21"/>
          <ac:spMkLst>
            <pc:docMk/>
            <pc:sldMk cId="3216934457" sldId="260"/>
            <ac:spMk id="2" creationId="{7DE739DD-57FA-4726-AFBF-A4BF8F904CDC}"/>
          </ac:spMkLst>
        </pc:spChg>
        <pc:spChg chg="add del">
          <ac:chgData name="virginia madariaga" userId="98ea05d7f07c1c03" providerId="LiveId" clId="{81115169-4EAB-4282-A0A6-12B3E23BF22F}" dt="2021-07-09T16:30:10.363" v="88" actId="22"/>
          <ac:spMkLst>
            <pc:docMk/>
            <pc:sldMk cId="3216934457" sldId="260"/>
            <ac:spMk id="3" creationId="{C7E25487-6D30-483C-B91C-17F341D4DF6C}"/>
          </ac:spMkLst>
        </pc:spChg>
        <pc:picChg chg="add del mod">
          <ac:chgData name="virginia madariaga" userId="98ea05d7f07c1c03" providerId="LiveId" clId="{81115169-4EAB-4282-A0A6-12B3E23BF22F}" dt="2021-07-09T16:29:40.129" v="87"/>
          <ac:picMkLst>
            <pc:docMk/>
            <pc:sldMk cId="3216934457" sldId="260"/>
            <ac:picMk id="4" creationId="{A75EB772-4E5E-4BF9-9AC1-47A8BD398A3C}"/>
          </ac:picMkLst>
        </pc:picChg>
        <pc:picChg chg="add mod ord modCrop">
          <ac:chgData name="virginia madariaga" userId="98ea05d7f07c1c03" providerId="LiveId" clId="{81115169-4EAB-4282-A0A6-12B3E23BF22F}" dt="2021-07-09T16:30:53.327" v="99" actId="14100"/>
          <ac:picMkLst>
            <pc:docMk/>
            <pc:sldMk cId="3216934457" sldId="260"/>
            <ac:picMk id="6" creationId="{596B305E-A875-4212-80E3-810B49406991}"/>
          </ac:picMkLst>
        </pc:picChg>
      </pc:sldChg>
      <pc:sldChg chg="addSp delSp modSp new mod">
        <pc:chgData name="virginia madariaga" userId="98ea05d7f07c1c03" providerId="LiveId" clId="{81115169-4EAB-4282-A0A6-12B3E23BF22F}" dt="2021-07-09T16:32:16.872" v="111" actId="14100"/>
        <pc:sldMkLst>
          <pc:docMk/>
          <pc:sldMk cId="2507084487" sldId="261"/>
        </pc:sldMkLst>
        <pc:spChg chg="del">
          <ac:chgData name="virginia madariaga" userId="98ea05d7f07c1c03" providerId="LiveId" clId="{81115169-4EAB-4282-A0A6-12B3E23BF22F}" dt="2021-07-09T16:32:10.860" v="109" actId="21"/>
          <ac:spMkLst>
            <pc:docMk/>
            <pc:sldMk cId="2507084487" sldId="261"/>
            <ac:spMk id="2" creationId="{109AA57A-9F2E-4243-9C0D-FDABACEB29B1}"/>
          </ac:spMkLst>
        </pc:spChg>
        <pc:spChg chg="del">
          <ac:chgData name="virginia madariaga" userId="98ea05d7f07c1c03" providerId="LiveId" clId="{81115169-4EAB-4282-A0A6-12B3E23BF22F}" dt="2021-07-09T16:31:23.909" v="101" actId="22"/>
          <ac:spMkLst>
            <pc:docMk/>
            <pc:sldMk cId="2507084487" sldId="261"/>
            <ac:spMk id="3" creationId="{11E2C33F-8CA1-409E-B3DD-729C71DD6BE1}"/>
          </ac:spMkLst>
        </pc:spChg>
        <pc:picChg chg="add mod ord modCrop">
          <ac:chgData name="virginia madariaga" userId="98ea05d7f07c1c03" providerId="LiveId" clId="{81115169-4EAB-4282-A0A6-12B3E23BF22F}" dt="2021-07-09T16:32:16.872" v="111" actId="14100"/>
          <ac:picMkLst>
            <pc:docMk/>
            <pc:sldMk cId="2507084487" sldId="261"/>
            <ac:picMk id="5" creationId="{32EAE2BF-EA64-4FA7-865D-AD58426DB2A7}"/>
          </ac:picMkLst>
        </pc:picChg>
      </pc:sldChg>
      <pc:sldChg chg="addSp delSp modSp new mod">
        <pc:chgData name="virginia madariaga" userId="98ea05d7f07c1c03" providerId="LiveId" clId="{81115169-4EAB-4282-A0A6-12B3E23BF22F}" dt="2021-07-09T16:34:18.373" v="122" actId="732"/>
        <pc:sldMkLst>
          <pc:docMk/>
          <pc:sldMk cId="3485043066" sldId="262"/>
        </pc:sldMkLst>
        <pc:spChg chg="add del">
          <ac:chgData name="virginia madariaga" userId="98ea05d7f07c1c03" providerId="LiveId" clId="{81115169-4EAB-4282-A0A6-12B3E23BF22F}" dt="2021-07-09T16:33:40.799" v="115" actId="22"/>
          <ac:spMkLst>
            <pc:docMk/>
            <pc:sldMk cId="3485043066" sldId="262"/>
            <ac:spMk id="3" creationId="{9D95EB7E-500B-4F02-A647-6E67A9A8FDF1}"/>
          </ac:spMkLst>
        </pc:spChg>
        <pc:picChg chg="add del mod">
          <ac:chgData name="virginia madariaga" userId="98ea05d7f07c1c03" providerId="LiveId" clId="{81115169-4EAB-4282-A0A6-12B3E23BF22F}" dt="2021-07-09T16:32:38.985" v="114"/>
          <ac:picMkLst>
            <pc:docMk/>
            <pc:sldMk cId="3485043066" sldId="262"/>
            <ac:picMk id="4" creationId="{9217CA60-01DA-4428-85FB-59289ABA33C5}"/>
          </ac:picMkLst>
        </pc:picChg>
        <pc:picChg chg="add mod ord modCrop">
          <ac:chgData name="virginia madariaga" userId="98ea05d7f07c1c03" providerId="LiveId" clId="{81115169-4EAB-4282-A0A6-12B3E23BF22F}" dt="2021-07-09T16:34:18.373" v="122" actId="732"/>
          <ac:picMkLst>
            <pc:docMk/>
            <pc:sldMk cId="3485043066" sldId="262"/>
            <ac:picMk id="6" creationId="{C4DB6058-A1EE-48AC-B3A9-617507182B8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Friday, July 30,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40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Friday, July 30,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913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Friday, July 30,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02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Friday, July 30,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65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Friday, July 30,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2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Friday, July 30,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25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Friday, July 30,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640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Friday, July 30,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7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Friday, July 30,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89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Friday, July 30,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0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Friday, July 30,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8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Friday, July 30, 2021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5527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0" r:id="rId6"/>
    <p:sldLayoutId id="2147483686" r:id="rId7"/>
    <p:sldLayoutId id="2147483687" r:id="rId8"/>
    <p:sldLayoutId id="2147483688" r:id="rId9"/>
    <p:sldLayoutId id="2147483689" r:id="rId10"/>
    <p:sldLayoutId id="214748369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12191999" cy="6858000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4" y="456773"/>
            <a:ext cx="12191999" cy="64008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2000">
                <a:schemeClr val="accent2">
                  <a:alpha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96001" cy="6858000"/>
          </a:xfrm>
          <a:prstGeom prst="rect">
            <a:avLst/>
          </a:prstGeom>
          <a:gradFill>
            <a:gsLst>
              <a:gs pos="13000">
                <a:schemeClr val="accent2">
                  <a:alpha val="61000"/>
                </a:schemeClr>
              </a:gs>
              <a:gs pos="99000">
                <a:schemeClr val="accent4"/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C39DB9C-46F7-4CE5-BAEA-C42E9F705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2918" y="456345"/>
            <a:ext cx="10614211" cy="1725067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>
                <a:solidFill>
                  <a:schemeClr val="bg1"/>
                </a:solidFill>
              </a:rPr>
              <a:t>Objetivo: Conocer la multiplicación como adición iterada.</a:t>
            </a:r>
            <a:endParaRPr lang="es-CL" dirty="0">
              <a:solidFill>
                <a:schemeClr val="bg1"/>
              </a:solidFill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7000">
                <a:schemeClr val="accent4">
                  <a:lumMod val="60000"/>
                  <a:lumOff val="40000"/>
                  <a:alpha val="3000"/>
                </a:schemeClr>
              </a:gs>
              <a:gs pos="100000">
                <a:schemeClr val="bg1">
                  <a:alpha val="16000"/>
                </a:schemeClr>
              </a:gs>
            </a:gsLst>
            <a:lin ang="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7453DD-8044-462C-947F-15B81DAB8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08518"/>
            <a:ext cx="9144000" cy="609600"/>
          </a:xfrm>
        </p:spPr>
        <p:txBody>
          <a:bodyPr>
            <a:normAutofit/>
          </a:bodyPr>
          <a:lstStyle/>
          <a:p>
            <a:r>
              <a:rPr lang="es-ES" sz="1400" dirty="0">
                <a:solidFill>
                  <a:schemeClr val="bg1"/>
                </a:solidFill>
              </a:rPr>
              <a:t> </a:t>
            </a:r>
            <a:endParaRPr lang="es-CL" sz="1400" dirty="0">
              <a:solidFill>
                <a:schemeClr val="bg1"/>
              </a:solidFill>
            </a:endParaRPr>
          </a:p>
        </p:txBody>
      </p:sp>
      <p:pic>
        <p:nvPicPr>
          <p:cNvPr id="4" name="Picture 3" descr="Humo degradado de color naranja y azul">
            <a:extLst>
              <a:ext uri="{FF2B5EF4-FFF2-40B4-BE49-F238E27FC236}">
                <a16:creationId xmlns:a16="http://schemas.microsoft.com/office/drawing/2014/main" id="{4065CA91-1F35-43FD-88A8-BD571E9E8C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647" r="1" b="15496"/>
          <a:stretch/>
        </p:blipFill>
        <p:spPr>
          <a:xfrm>
            <a:off x="2343302" y="3351745"/>
            <a:ext cx="7519558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8603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07442E-01E0-4E19-B403-8236BBE61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622455"/>
          </a:xfrm>
        </p:spPr>
        <p:txBody>
          <a:bodyPr/>
          <a:lstStyle/>
          <a:p>
            <a:pPr algn="ctr"/>
            <a:r>
              <a:rPr lang="es-ES" u="sng" dirty="0">
                <a:latin typeface="Abadi" panose="020B0604020104020204" pitchFamily="34" charset="0"/>
              </a:rPr>
              <a:t>Multiplicación como adición</a:t>
            </a:r>
            <a:endParaRPr lang="es-CL" u="sng" dirty="0">
              <a:latin typeface="Abadi" panose="020B0604020104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50926C-F8EC-4BA4-ABA3-DC2302A0A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10748"/>
            <a:ext cx="10241280" cy="456086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La adición se puede expresar como una multiplicación.</a:t>
            </a:r>
          </a:p>
          <a:p>
            <a:pPr marL="0" indent="0">
              <a:buNone/>
            </a:pPr>
            <a:r>
              <a:rPr lang="es-ES" dirty="0"/>
              <a:t>Los términos de la multiplicación son los factores y el resultado se llama producto.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Ejemplo:       </a:t>
            </a:r>
            <a:r>
              <a:rPr lang="es-ES" sz="4000" dirty="0"/>
              <a:t>3 + 3 + 3 + 3 = 4 x 3 = 12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                                     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27835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9523C722-14F7-4F82-AC93-B0EEC2FA4B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9871" t="48251" r="37216" b="5203"/>
          <a:stretch/>
        </p:blipFill>
        <p:spPr>
          <a:xfrm>
            <a:off x="3066757" y="1041009"/>
            <a:ext cx="6330461" cy="4825219"/>
          </a:xfrm>
        </p:spPr>
      </p:pic>
    </p:spTree>
    <p:extLst>
      <p:ext uri="{BB962C8B-B14F-4D97-AF65-F5344CB8AC3E}">
        <p14:creationId xmlns:p14="http://schemas.microsoft.com/office/powerpoint/2010/main" val="1996818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32EAE2BF-EA64-4FA7-865D-AD58426DB2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7598" t="40081" r="38163" b="19414"/>
          <a:stretch/>
        </p:blipFill>
        <p:spPr>
          <a:xfrm>
            <a:off x="2236763" y="520505"/>
            <a:ext cx="7568419" cy="4783015"/>
          </a:xfrm>
        </p:spPr>
      </p:pic>
    </p:spTree>
    <p:extLst>
      <p:ext uri="{BB962C8B-B14F-4D97-AF65-F5344CB8AC3E}">
        <p14:creationId xmlns:p14="http://schemas.microsoft.com/office/powerpoint/2010/main" val="2507084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C4DB6058-A1EE-48AC-B3A9-617507182B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65336" t="42212" r="14114" b="19414"/>
          <a:stretch/>
        </p:blipFill>
        <p:spPr>
          <a:xfrm>
            <a:off x="2982351" y="2029969"/>
            <a:ext cx="6175717" cy="3273552"/>
          </a:xfrm>
        </p:spPr>
      </p:pic>
    </p:spTree>
    <p:extLst>
      <p:ext uri="{BB962C8B-B14F-4D97-AF65-F5344CB8AC3E}">
        <p14:creationId xmlns:p14="http://schemas.microsoft.com/office/powerpoint/2010/main" val="3485043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C353AB-E452-48C9-8D1A-E874BAC88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741724"/>
          </a:xfrm>
        </p:spPr>
        <p:txBody>
          <a:bodyPr/>
          <a:lstStyle/>
          <a:p>
            <a:pPr algn="ctr"/>
            <a:r>
              <a:rPr lang="es-ES" u="sng" dirty="0"/>
              <a:t>actividad</a:t>
            </a:r>
            <a:endParaRPr lang="es-CL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77E4C5-3F83-4CE6-A1A4-2B4F17C5B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7252"/>
            <a:ext cx="10241280" cy="4534364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1.- Escribe como multiplicación cada adición y resuelve. Sigue el ejemplo.</a:t>
            </a:r>
          </a:p>
          <a:p>
            <a:pPr marL="0" indent="0">
              <a:buNone/>
            </a:pPr>
            <a:r>
              <a:rPr lang="es-ES" sz="2800" dirty="0">
                <a:latin typeface="Abadi" panose="020B0604020104020204" pitchFamily="34" charset="0"/>
              </a:rPr>
              <a:t>a.- 4 + 4 + 4 = 3 veces 4 = 12</a:t>
            </a:r>
          </a:p>
          <a:p>
            <a:pPr marL="0" indent="0">
              <a:buNone/>
            </a:pPr>
            <a:r>
              <a:rPr lang="es-ES" sz="2800" dirty="0">
                <a:latin typeface="Abadi" panose="020B0604020104020204" pitchFamily="34" charset="0"/>
              </a:rPr>
              <a:t>b.- 7 + 7 = </a:t>
            </a:r>
          </a:p>
          <a:p>
            <a:pPr marL="0" indent="0">
              <a:buNone/>
            </a:pPr>
            <a:r>
              <a:rPr lang="es-ES" sz="2800" dirty="0">
                <a:latin typeface="Abadi" panose="020B0604020104020204" pitchFamily="34" charset="0"/>
              </a:rPr>
              <a:t>c.- 2 + 2 + 2 + 2 + 2 + 2 =</a:t>
            </a:r>
          </a:p>
          <a:p>
            <a:pPr marL="0" indent="0">
              <a:buNone/>
            </a:pPr>
            <a:r>
              <a:rPr lang="es-ES" sz="2800" dirty="0">
                <a:latin typeface="Abadi" panose="020B0604020104020204" pitchFamily="34" charset="0"/>
              </a:rPr>
              <a:t>d.- 6 + 6 = </a:t>
            </a:r>
          </a:p>
          <a:p>
            <a:pPr marL="0" indent="0">
              <a:buNone/>
            </a:pPr>
            <a:r>
              <a:rPr lang="es-ES" sz="2800" dirty="0">
                <a:latin typeface="Abadi" panose="020B0604020104020204" pitchFamily="34" charset="0"/>
              </a:rPr>
              <a:t>e.- 9 + 9 + 9 + 9 =</a:t>
            </a:r>
          </a:p>
          <a:p>
            <a:pPr marL="0" indent="0">
              <a:buNone/>
            </a:pPr>
            <a:r>
              <a:rPr lang="es-ES" sz="2800" dirty="0">
                <a:latin typeface="Abadi" panose="020B0604020104020204" pitchFamily="34" charset="0"/>
              </a:rPr>
              <a:t>f.- 5 + 5 + 5 + 5 + 5 =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44654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5429C0-9AD9-4B3D-980C-1BD3C5A93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61391"/>
            <a:ext cx="10241280" cy="5210225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2.- Escribe como multiplicación cada adición.</a:t>
            </a:r>
          </a:p>
          <a:p>
            <a:pPr marL="0" indent="0">
              <a:buNone/>
            </a:pPr>
            <a:r>
              <a:rPr lang="es-ES" dirty="0"/>
              <a:t>a.- 1 + 1 + 1 + 1 = 4 x 1 = 4</a:t>
            </a:r>
          </a:p>
          <a:p>
            <a:pPr marL="0" indent="0">
              <a:buNone/>
            </a:pPr>
            <a:r>
              <a:rPr lang="es-ES" dirty="0"/>
              <a:t>b.- 7 + 7 =</a:t>
            </a:r>
          </a:p>
          <a:p>
            <a:pPr marL="0" indent="0">
              <a:buNone/>
            </a:pPr>
            <a:r>
              <a:rPr lang="es-ES" dirty="0"/>
              <a:t>c.- 8 + 8 + 8 = </a:t>
            </a:r>
          </a:p>
          <a:p>
            <a:pPr marL="0" indent="0">
              <a:buNone/>
            </a:pPr>
            <a:r>
              <a:rPr lang="es-ES" dirty="0"/>
              <a:t>d.- 5 + 5 =</a:t>
            </a:r>
          </a:p>
          <a:p>
            <a:pPr marL="0" indent="0">
              <a:buNone/>
            </a:pPr>
            <a:r>
              <a:rPr lang="es-ES" dirty="0"/>
              <a:t>e.- 4 + 4 + 4 =</a:t>
            </a:r>
          </a:p>
          <a:p>
            <a:pPr marL="0" indent="0">
              <a:buNone/>
            </a:pPr>
            <a:r>
              <a:rPr lang="es-ES" dirty="0"/>
              <a:t>f.- 2 + 2 + 2 + 2 = </a:t>
            </a:r>
          </a:p>
          <a:p>
            <a:pPr marL="0" indent="0">
              <a:buNone/>
            </a:pPr>
            <a:r>
              <a:rPr lang="es-CL"/>
              <a:t>Texto página 70 y 71</a:t>
            </a:r>
            <a:r>
              <a:rPr lang="es-CL" dirty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02414957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195</Words>
  <Application>Microsoft Office PowerPoint</Application>
  <PresentationFormat>Panorámica</PresentationFormat>
  <Paragraphs>25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Abadi</vt:lpstr>
      <vt:lpstr>Arial</vt:lpstr>
      <vt:lpstr>Avenir Next LT Pro</vt:lpstr>
      <vt:lpstr>GradientRiseVTI</vt:lpstr>
      <vt:lpstr>Objetivo: Conocer la multiplicación como adición iterada.</vt:lpstr>
      <vt:lpstr>Multiplicación como adición</vt:lpstr>
      <vt:lpstr>Presentación de PowerPoint</vt:lpstr>
      <vt:lpstr>Presentación de PowerPoint</vt:lpstr>
      <vt:lpstr>Presentación de PowerPoint</vt:lpstr>
      <vt:lpstr>actividad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Objetivo: Conocer la multiplicación como adición iterada.</dc:title>
  <dc:creator>virginia madariaga</dc:creator>
  <cp:lastModifiedBy>Francisco</cp:lastModifiedBy>
  <cp:revision>10</cp:revision>
  <dcterms:created xsi:type="dcterms:W3CDTF">2021-07-09T15:48:29Z</dcterms:created>
  <dcterms:modified xsi:type="dcterms:W3CDTF">2021-07-30T16:21:48Z</dcterms:modified>
</cp:coreProperties>
</file>