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MultiplicaNDO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793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       MULTIPLIQUEMOS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6981" y="1944547"/>
            <a:ext cx="3264061" cy="24756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238" y="1943447"/>
            <a:ext cx="3784922" cy="307886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247467" y="2002420"/>
            <a:ext cx="824089" cy="368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6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8771467" y="2630311"/>
            <a:ext cx="80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3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7129649" y="3536481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6</a:t>
            </a:r>
            <a:endParaRPr lang="es-CL" dirty="0"/>
          </a:p>
        </p:txBody>
      </p:sp>
      <p:sp>
        <p:nvSpPr>
          <p:cNvPr id="8" name="CuadroTexto 7"/>
          <p:cNvSpPr txBox="1"/>
          <p:nvPr/>
        </p:nvSpPr>
        <p:spPr>
          <a:xfrm>
            <a:off x="8376356" y="3512374"/>
            <a:ext cx="57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3</a:t>
            </a:r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8071556" y="4222044"/>
            <a:ext cx="510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18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4615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           MULTIPLIQUEMOS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6729" y="1634032"/>
            <a:ext cx="6955026" cy="14026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2942" y="3036712"/>
            <a:ext cx="7683502" cy="230929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22222" y="3160889"/>
            <a:ext cx="46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8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4007556" y="3172178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8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5170311" y="3160889"/>
            <a:ext cx="49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8</a:t>
            </a:r>
            <a:endParaRPr lang="es-CL" dirty="0"/>
          </a:p>
        </p:txBody>
      </p:sp>
      <p:sp>
        <p:nvSpPr>
          <p:cNvPr id="8" name="CuadroTexto 7"/>
          <p:cNvSpPr txBox="1"/>
          <p:nvPr/>
        </p:nvSpPr>
        <p:spPr>
          <a:xfrm>
            <a:off x="6242756" y="3172178"/>
            <a:ext cx="45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8</a:t>
            </a:r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7292622" y="3172178"/>
            <a:ext cx="55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8</a:t>
            </a:r>
            <a:endParaRPr lang="es-CL" dirty="0"/>
          </a:p>
        </p:txBody>
      </p:sp>
      <p:sp>
        <p:nvSpPr>
          <p:cNvPr id="10" name="CuadroTexto 9"/>
          <p:cNvSpPr txBox="1"/>
          <p:nvPr/>
        </p:nvSpPr>
        <p:spPr>
          <a:xfrm>
            <a:off x="8466667" y="3172178"/>
            <a:ext cx="46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8</a:t>
            </a:r>
            <a:endParaRPr lang="es-C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505244" y="3172178"/>
            <a:ext cx="51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48</a:t>
            </a:r>
            <a:endParaRPr lang="es-CL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822222" y="3928533"/>
            <a:ext cx="46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6</a:t>
            </a:r>
            <a:endParaRPr lang="es-C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436533" y="3962400"/>
            <a:ext cx="48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8</a:t>
            </a:r>
            <a:endParaRPr lang="es-C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445956" y="3928533"/>
            <a:ext cx="53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48</a:t>
            </a:r>
            <a:endParaRPr lang="es-CL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822222" y="4673600"/>
            <a:ext cx="46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6</a:t>
            </a:r>
            <a:endParaRPr lang="es-CL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007556" y="4729168"/>
            <a:ext cx="59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8</a:t>
            </a:r>
            <a:endParaRPr lang="es-CL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271911" y="4752622"/>
            <a:ext cx="564445" cy="372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48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7441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           MULTIPLIQUEMOS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2715568" y="1843403"/>
            <a:ext cx="6921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  La mamá de Francisca lleno 4 bolsitas con 10 galletas cada una</a:t>
            </a:r>
            <a:endParaRPr lang="es-CL" sz="20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31693" t="40379" r="27820" b="34356"/>
          <a:stretch/>
        </p:blipFill>
        <p:spPr>
          <a:xfrm>
            <a:off x="2494844" y="2504008"/>
            <a:ext cx="6766915" cy="227509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581421" y="3272222"/>
            <a:ext cx="46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40</a:t>
            </a:r>
            <a:endParaRPr lang="es-CL" dirty="0"/>
          </a:p>
        </p:txBody>
      </p:sp>
      <p:sp>
        <p:nvSpPr>
          <p:cNvPr id="3" name="CuadroTexto 2"/>
          <p:cNvSpPr txBox="1"/>
          <p:nvPr/>
        </p:nvSpPr>
        <p:spPr>
          <a:xfrm flipH="1">
            <a:off x="6344356" y="2720622"/>
            <a:ext cx="390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4</a:t>
            </a:r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7524045" y="2757038"/>
            <a:ext cx="47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10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2876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                A trabajar</a:t>
            </a:r>
            <a:endParaRPr lang="es-CL" dirty="0"/>
          </a:p>
        </p:txBody>
      </p:sp>
      <p:pic>
        <p:nvPicPr>
          <p:cNvPr id="4" name="Imagen 3" descr="File:Turtle clip art.svg - Wikimedia Common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88" y="2641601"/>
            <a:ext cx="4194565" cy="279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489</TotalTime>
  <Words>44</Words>
  <Application>Microsoft Office PowerPoint</Application>
  <PresentationFormat>Panorámica</PresentationFormat>
  <Paragraphs>27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Impact</vt:lpstr>
      <vt:lpstr>Evento principal</vt:lpstr>
      <vt:lpstr>MultiplicaNDO </vt:lpstr>
      <vt:lpstr>                MULTIPLIQUEMOS</vt:lpstr>
      <vt:lpstr>                    MULTIPLIQUEMOS</vt:lpstr>
      <vt:lpstr>                    MULTIPLIQUEMOS</vt:lpstr>
      <vt:lpstr>                         A trabajar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MultiplicaNDO</dc:title>
  <dc:creator>Edith</dc:creator>
  <cp:lastModifiedBy>Francisco</cp:lastModifiedBy>
  <cp:revision>11</cp:revision>
  <dcterms:created xsi:type="dcterms:W3CDTF">2020-09-23T03:01:33Z</dcterms:created>
  <dcterms:modified xsi:type="dcterms:W3CDTF">2021-08-13T12:07:21Z</dcterms:modified>
</cp:coreProperties>
</file>