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73E-1C90-456A-9F98-85BAC55DBFBB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2F02-E1C0-4216-B576-9BA1AD550A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35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73E-1C90-456A-9F98-85BAC55DBFBB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2F02-E1C0-4216-B576-9BA1AD550A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06366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73E-1C90-456A-9F98-85BAC55DBFBB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2F02-E1C0-4216-B576-9BA1AD550A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724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73E-1C90-456A-9F98-85BAC55DBFBB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2F02-E1C0-4216-B576-9BA1AD550A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9462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73E-1C90-456A-9F98-85BAC55DBFBB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2F02-E1C0-4216-B576-9BA1AD550A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42505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73E-1C90-456A-9F98-85BAC55DBFBB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2F02-E1C0-4216-B576-9BA1AD550A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0286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73E-1C90-456A-9F98-85BAC55DBFBB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2F02-E1C0-4216-B576-9BA1AD550A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6472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73E-1C90-456A-9F98-85BAC55DBFBB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2F02-E1C0-4216-B576-9BA1AD550A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4575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73E-1C90-456A-9F98-85BAC55DBFBB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2F02-E1C0-4216-B576-9BA1AD550A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2416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73E-1C90-456A-9F98-85BAC55DBFBB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2F02-E1C0-4216-B576-9BA1AD550A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998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473E-1C90-456A-9F98-85BAC55DBFBB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32F02-E1C0-4216-B576-9BA1AD550A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0051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9473E-1C90-456A-9F98-85BAC55DBFBB}" type="datetimeFigureOut">
              <a:rPr lang="es-CL" smtClean="0"/>
              <a:t>31-07-2021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32F02-E1C0-4216-B576-9BA1AD550AB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664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222948" y="1006231"/>
            <a:ext cx="61561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 smtClean="0"/>
              <a:t>https://www.youtube.com/watch?v=QV49K-vuiqk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3155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96685" y="1668778"/>
            <a:ext cx="10990218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32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Ojo de Dios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 </a:t>
            </a:r>
            <a:br>
              <a:rPr kumimoji="0" lang="es-CL" altLang="es-CL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</a:br>
            <a:r>
              <a:rPr kumimoji="0" lang="es-CL" altLang="es-CL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El " Ojo de Dios" es un símbolo antiguo hecho por los indígenas Huichol de México y los indígenas </a:t>
            </a:r>
            <a:r>
              <a:rPr kumimoji="0" lang="es-CL" altLang="es-CL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Aymara</a:t>
            </a:r>
            <a:r>
              <a:rPr kumimoji="0" lang="es-CL" altLang="es-CL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 de Bolivia.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altLang="es-C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anose="020F07040305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En México, el ojo central se hacía cuando nacía el niño.  Cada año se agregaba un poco de lana hasta que el niño cumplía cinco años y en ese punto el Ojo estaba completo.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altLang="es-C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Rounded MT Bold" panose="020F07040305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Rounded MT Bold" panose="020F0704030504030204" pitchFamily="34" charset="0"/>
              </a:rPr>
              <a:t>En Bolivia, los "Ojos de Dios" se hacían para colocarse en un altar para que los dioses cuidaran a las personas que oraban y las protegieran.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18309" y="400594"/>
            <a:ext cx="74458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 smtClean="0">
                <a:latin typeface="Arial Rounded MT Bold" panose="020F0704030504030204" pitchFamily="34" charset="0"/>
              </a:rPr>
              <a:t>Objetivo: Conocer artesanía textil para trabajar en la elaboración de ella.</a:t>
            </a:r>
            <a:endParaRPr lang="es-CL" sz="2400" dirty="0">
              <a:latin typeface="Arial Rounded MT Bold" panose="020F070403050403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9544594" y="322217"/>
            <a:ext cx="2238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30/07/2021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65510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⊛ Ojo de Dios ▷ Su Significado en la Cultura Huichol 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896" y="0"/>
            <a:ext cx="10287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367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nstrucciones para hacer un &amp;quot;Ojo de Dios&amp;quot; huichol -Más de Méxic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90320"/>
            <a:ext cx="4080005" cy="5233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4223657" y="444869"/>
            <a:ext cx="761129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0" i="0" dirty="0" smtClean="0">
                <a:solidFill>
                  <a:srgbClr val="800000"/>
                </a:solidFill>
                <a:effectLst/>
                <a:latin typeface="Gill Sans MT Condensed" panose="020B0506020104020203" pitchFamily="34" charset="0"/>
              </a:rPr>
              <a:t>Instrucciones: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800" b="0" i="0" dirty="0" smtClean="0">
                <a:solidFill>
                  <a:srgbClr val="000000"/>
                </a:solidFill>
                <a:effectLst/>
                <a:latin typeface="Gill Sans MT Condensed" panose="020B0506020104020203" pitchFamily="34" charset="0"/>
              </a:rPr>
              <a:t>Pega los palos entre sí en forma de cruz y deja que se sequen </a:t>
            </a:r>
          </a:p>
          <a:p>
            <a:endParaRPr lang="es-MX" sz="2800" b="0" i="0" dirty="0" smtClean="0">
              <a:solidFill>
                <a:srgbClr val="000000"/>
              </a:solidFill>
              <a:effectLst/>
              <a:latin typeface="Gill Sans MT Condensed" panose="020B0506020104020203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800" b="0" i="0" dirty="0" smtClean="0">
                <a:solidFill>
                  <a:srgbClr val="000000"/>
                </a:solidFill>
                <a:effectLst/>
                <a:latin typeface="Gill Sans MT Condensed" panose="020B0506020104020203" pitchFamily="34" charset="0"/>
              </a:rPr>
              <a:t>Utiliza siempre el mismo orden alrededor de los palos (puedes marcar los palos de helado con 1, 2, 3, 4 ...  Los números estarán cubiertos al final, pero puede hacer más fácil el trabajo.</a:t>
            </a:r>
          </a:p>
          <a:p>
            <a:endParaRPr lang="es-MX" sz="2800" b="0" i="0" dirty="0" smtClean="0">
              <a:solidFill>
                <a:srgbClr val="000000"/>
              </a:solidFill>
              <a:effectLst/>
              <a:latin typeface="Gill Sans MT Condensed" panose="020B0506020104020203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800" b="0" i="0" dirty="0" smtClean="0">
                <a:solidFill>
                  <a:srgbClr val="000000"/>
                </a:solidFill>
                <a:effectLst/>
                <a:latin typeface="Gill Sans MT Condensed" panose="020B0506020104020203" pitchFamily="34" charset="0"/>
              </a:rPr>
              <a:t>Envuelve la lana una vez alrededor de 1, una vez alrededor de 2, una vez alrededor de 3, una vez alrededor de 4 Y continúa hasta que estés satisfecho con la primera capa del ojo.</a:t>
            </a:r>
          </a:p>
          <a:p>
            <a:endParaRPr lang="es-MX" sz="2800" b="0" i="0" dirty="0" smtClean="0">
              <a:solidFill>
                <a:srgbClr val="000000"/>
              </a:solidFill>
              <a:effectLst/>
              <a:latin typeface="Gill Sans MT Condensed" panose="020B0506020104020203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800" b="0" i="0" dirty="0" smtClean="0">
                <a:solidFill>
                  <a:srgbClr val="000000"/>
                </a:solidFill>
                <a:effectLst/>
                <a:latin typeface="Gill Sans MT Condensed" panose="020B0506020104020203" pitchFamily="34" charset="0"/>
              </a:rPr>
              <a:t>Corta el primer color de la lana y ata un segundo color.  Continúa con el segundo color y luego un tercero, cuarto y quinto según lo desees.</a:t>
            </a:r>
            <a:endParaRPr lang="es-MX" sz="2800" b="0" i="0" dirty="0">
              <a:solidFill>
                <a:srgbClr val="000000"/>
              </a:solidFill>
              <a:effectLst/>
              <a:latin typeface="Gill Sans MT Condensed" panose="020B0506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964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Mi Ojo de Dios – LaPre Virtu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829" y="0"/>
            <a:ext cx="1028499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28380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62</Words>
  <Application>Microsoft Office PowerPoint</Application>
  <PresentationFormat>Panorámica</PresentationFormat>
  <Paragraphs>17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 Rounded MT Bold</vt:lpstr>
      <vt:lpstr>Calibri</vt:lpstr>
      <vt:lpstr>Calibri Light</vt:lpstr>
      <vt:lpstr>Gill Sans MT Condensed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Alexis</dc:creator>
  <cp:lastModifiedBy>Francisco</cp:lastModifiedBy>
  <cp:revision>5</cp:revision>
  <dcterms:created xsi:type="dcterms:W3CDTF">2021-07-29T21:36:45Z</dcterms:created>
  <dcterms:modified xsi:type="dcterms:W3CDTF">2021-08-01T02:35:06Z</dcterms:modified>
</cp:coreProperties>
</file>