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3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31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4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32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10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72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1Q7n3nSn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mily_members/Family_sala_de_5_rj853810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772400" cy="704850"/>
          </a:xfrm>
        </p:spPr>
        <p:txBody>
          <a:bodyPr/>
          <a:lstStyle/>
          <a:p>
            <a:r>
              <a:rPr lang="es-MX" sz="5400" dirty="0" err="1" smtClean="0">
                <a:solidFill>
                  <a:srgbClr val="FF0066"/>
                </a:solidFill>
                <a:latin typeface="AR DESTINE" pitchFamily="2" charset="0"/>
              </a:rPr>
              <a:t>This</a:t>
            </a:r>
            <a:r>
              <a:rPr lang="es-MX" sz="5400" dirty="0" smtClean="0">
                <a:solidFill>
                  <a:srgbClr val="FF0066"/>
                </a:solidFill>
                <a:latin typeface="AR DESTINE" pitchFamily="2" charset="0"/>
              </a:rPr>
              <a:t> </a:t>
            </a:r>
            <a:r>
              <a:rPr lang="es-MX" sz="5400" dirty="0" err="1" smtClean="0">
                <a:solidFill>
                  <a:srgbClr val="FF0066"/>
                </a:solidFill>
                <a:latin typeface="AR DESTINE" pitchFamily="2" charset="0"/>
              </a:rPr>
              <a:t>is</a:t>
            </a:r>
            <a:r>
              <a:rPr lang="es-MX" sz="5400" dirty="0" smtClean="0">
                <a:solidFill>
                  <a:srgbClr val="FF0066"/>
                </a:solidFill>
                <a:latin typeface="AR DESTINE" pitchFamily="2" charset="0"/>
              </a:rPr>
              <a:t> </a:t>
            </a:r>
            <a:r>
              <a:rPr lang="es-MX" sz="5400" dirty="0" err="1" smtClean="0">
                <a:solidFill>
                  <a:srgbClr val="FF0066"/>
                </a:solidFill>
                <a:latin typeface="AR DESTINE" pitchFamily="2" charset="0"/>
              </a:rPr>
              <a:t>my</a:t>
            </a:r>
            <a:r>
              <a:rPr lang="es-MX" sz="5400" dirty="0" smtClean="0">
                <a:solidFill>
                  <a:srgbClr val="FF0066"/>
                </a:solidFill>
                <a:latin typeface="AR DESTINE" pitchFamily="2" charset="0"/>
              </a:rPr>
              <a:t> </a:t>
            </a:r>
            <a:r>
              <a:rPr lang="es-MX" sz="5400" dirty="0" err="1" smtClean="0">
                <a:solidFill>
                  <a:srgbClr val="FF0066"/>
                </a:solidFill>
                <a:latin typeface="AR DESTINE" pitchFamily="2" charset="0"/>
              </a:rPr>
              <a:t>family</a:t>
            </a:r>
            <a:endParaRPr lang="es-CL" sz="5400" dirty="0">
              <a:solidFill>
                <a:srgbClr val="FF0066"/>
              </a:solidFill>
              <a:latin typeface="AR DESTIN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589240"/>
            <a:ext cx="7772400" cy="533400"/>
          </a:xfrm>
        </p:spPr>
        <p:txBody>
          <a:bodyPr/>
          <a:lstStyle/>
          <a:p>
            <a:r>
              <a:rPr lang="es-MX" sz="4000" dirty="0" smtClean="0">
                <a:solidFill>
                  <a:srgbClr val="FF0066"/>
                </a:solidFill>
                <a:latin typeface="AR DESTINE" pitchFamily="2" charset="0"/>
              </a:rPr>
              <a:t>1° Básico</a:t>
            </a:r>
            <a:endParaRPr lang="es-CL" sz="4000" dirty="0">
              <a:solidFill>
                <a:srgbClr val="FF0066"/>
              </a:solidFill>
              <a:latin typeface="AR DEST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66"/>
                </a:solidFill>
              </a:rPr>
              <a:t>Video clase </a:t>
            </a:r>
            <a:r>
              <a:rPr lang="es-MX" dirty="0" err="1" smtClean="0">
                <a:solidFill>
                  <a:srgbClr val="FF0066"/>
                </a:solidFill>
              </a:rPr>
              <a:t>youtube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>
                <a:hlinkClick r:id="rId2"/>
              </a:rPr>
              <a:t>https://youtu.be/p1Q7n3nSnFI </a:t>
            </a:r>
            <a:endParaRPr lang="es-CL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26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715962"/>
          </a:xfrm>
        </p:spPr>
        <p:txBody>
          <a:bodyPr/>
          <a:lstStyle/>
          <a:p>
            <a:r>
              <a:rPr lang="es-MX" dirty="0" err="1" smtClean="0">
                <a:solidFill>
                  <a:srgbClr val="FF0066"/>
                </a:solidFill>
              </a:rPr>
              <a:t>Unit</a:t>
            </a:r>
            <a:r>
              <a:rPr lang="es-MX" dirty="0" smtClean="0">
                <a:solidFill>
                  <a:srgbClr val="FF0066"/>
                </a:solidFill>
              </a:rPr>
              <a:t> 3: </a:t>
            </a:r>
            <a:r>
              <a:rPr lang="es-MX" dirty="0" err="1" smtClean="0">
                <a:solidFill>
                  <a:srgbClr val="FF0066"/>
                </a:solidFill>
              </a:rPr>
              <a:t>My</a:t>
            </a:r>
            <a:r>
              <a:rPr lang="es-MX" dirty="0" smtClean="0">
                <a:solidFill>
                  <a:srgbClr val="FF0066"/>
                </a:solidFill>
              </a:rPr>
              <a:t> </a:t>
            </a:r>
            <a:r>
              <a:rPr lang="es-MX" dirty="0" err="1" smtClean="0">
                <a:solidFill>
                  <a:srgbClr val="FF0066"/>
                </a:solidFill>
              </a:rPr>
              <a:t>family</a:t>
            </a:r>
            <a:r>
              <a:rPr lang="es-MX" dirty="0" smtClean="0">
                <a:solidFill>
                  <a:srgbClr val="FF0066"/>
                </a:solidFill>
              </a:rPr>
              <a:t>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78988" cy="58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rgbClr val="FF0066"/>
                </a:solidFill>
              </a:rPr>
              <a:t>Activity</a:t>
            </a:r>
            <a:r>
              <a:rPr lang="es-MX" dirty="0" smtClean="0">
                <a:solidFill>
                  <a:srgbClr val="FF0066"/>
                </a:solidFill>
              </a:rPr>
              <a:t>: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</a:t>
            </a:r>
            <a:r>
              <a:rPr lang="es-CL" dirty="0" smtClean="0">
                <a:hlinkClick r:id="rId2"/>
              </a:rPr>
              <a:t>Family_members/Family_sala_de_5_rj853810ra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72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2673</TotalTime>
  <Words>27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 DESTINE</vt:lpstr>
      <vt:lpstr>Microsoft Sans Serif</vt:lpstr>
      <vt:lpstr>Theme1</vt:lpstr>
      <vt:lpstr>This is my family</vt:lpstr>
      <vt:lpstr>Video clase youtube</vt:lpstr>
      <vt:lpstr>Unit 3: My family </vt:lpstr>
      <vt:lpstr>Activity: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Dexter</dc:creator>
  <cp:lastModifiedBy>Francisco</cp:lastModifiedBy>
  <cp:revision>11</cp:revision>
  <dcterms:created xsi:type="dcterms:W3CDTF">2020-07-16T03:17:47Z</dcterms:created>
  <dcterms:modified xsi:type="dcterms:W3CDTF">2021-08-30T13:43:51Z</dcterms:modified>
</cp:coreProperties>
</file>