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editar el estilo de subtítulo del patrón</a:t>
            </a:r>
            <a:endParaRPr lang="es-C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23086C-CBB3-4271-B5D8-62919A784FD1}" type="datetimeFigureOut">
              <a:rPr lang="es-CL" smtClean="0"/>
              <a:t>31-07-2021</a:t>
            </a:fld>
            <a:endParaRPr lang="es-C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77F11-ECB8-426F-94A1-A8E1C9BBB8D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9034688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23086C-CBB3-4271-B5D8-62919A784FD1}" type="datetimeFigureOut">
              <a:rPr lang="es-CL" smtClean="0"/>
              <a:t>31-07-2021</a:t>
            </a:fld>
            <a:endParaRPr lang="es-C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77F11-ECB8-426F-94A1-A8E1C9BBB8D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573978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23086C-CBB3-4271-B5D8-62919A784FD1}" type="datetimeFigureOut">
              <a:rPr lang="es-CL" smtClean="0"/>
              <a:t>31-07-2021</a:t>
            </a:fld>
            <a:endParaRPr lang="es-C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77F11-ECB8-426F-94A1-A8E1C9BBB8D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9200745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23086C-CBB3-4271-B5D8-62919A784FD1}" type="datetimeFigureOut">
              <a:rPr lang="es-CL" smtClean="0"/>
              <a:t>31-07-2021</a:t>
            </a:fld>
            <a:endParaRPr lang="es-C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77F11-ECB8-426F-94A1-A8E1C9BBB8D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1551923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23086C-CBB3-4271-B5D8-62919A784FD1}" type="datetimeFigureOut">
              <a:rPr lang="es-CL" smtClean="0"/>
              <a:t>31-07-2021</a:t>
            </a:fld>
            <a:endParaRPr lang="es-C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77F11-ECB8-426F-94A1-A8E1C9BBB8D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6318871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23086C-CBB3-4271-B5D8-62919A784FD1}" type="datetimeFigureOut">
              <a:rPr lang="es-CL" smtClean="0"/>
              <a:t>31-07-2021</a:t>
            </a:fld>
            <a:endParaRPr lang="es-C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77F11-ECB8-426F-94A1-A8E1C9BBB8D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366811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23086C-CBB3-4271-B5D8-62919A784FD1}" type="datetimeFigureOut">
              <a:rPr lang="es-CL" smtClean="0"/>
              <a:t>31-07-2021</a:t>
            </a:fld>
            <a:endParaRPr lang="es-CL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77F11-ECB8-426F-94A1-A8E1C9BBB8D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1935701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23086C-CBB3-4271-B5D8-62919A784FD1}" type="datetimeFigureOut">
              <a:rPr lang="es-CL" smtClean="0"/>
              <a:t>31-07-2021</a:t>
            </a:fld>
            <a:endParaRPr lang="es-CL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77F11-ECB8-426F-94A1-A8E1C9BBB8D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8884146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23086C-CBB3-4271-B5D8-62919A784FD1}" type="datetimeFigureOut">
              <a:rPr lang="es-CL" smtClean="0"/>
              <a:t>31-07-2021</a:t>
            </a:fld>
            <a:endParaRPr lang="es-CL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77F11-ECB8-426F-94A1-A8E1C9BBB8D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674846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23086C-CBB3-4271-B5D8-62919A784FD1}" type="datetimeFigureOut">
              <a:rPr lang="es-CL" smtClean="0"/>
              <a:t>31-07-2021</a:t>
            </a:fld>
            <a:endParaRPr lang="es-C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77F11-ECB8-426F-94A1-A8E1C9BBB8D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1113141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L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23086C-CBB3-4271-B5D8-62919A784FD1}" type="datetimeFigureOut">
              <a:rPr lang="es-CL" smtClean="0"/>
              <a:t>31-07-2021</a:t>
            </a:fld>
            <a:endParaRPr lang="es-C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77F11-ECB8-426F-94A1-A8E1C9BBB8D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2358498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23086C-CBB3-4271-B5D8-62919A784FD1}" type="datetimeFigureOut">
              <a:rPr lang="es-CL" smtClean="0"/>
              <a:t>31-07-2021</a:t>
            </a:fld>
            <a:endParaRPr lang="es-C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F77F11-ECB8-426F-94A1-A8E1C9BBB8D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6785807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/>
          <p:cNvSpPr txBox="1"/>
          <p:nvPr/>
        </p:nvSpPr>
        <p:spPr>
          <a:xfrm>
            <a:off x="0" y="574766"/>
            <a:ext cx="8020594" cy="830997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L" sz="4800" dirty="0" smtClean="0">
                <a:latin typeface="Arial Rounded MT Bold" panose="020F0704030504030204" pitchFamily="34" charset="0"/>
              </a:rPr>
              <a:t>LOS TEXTILES</a:t>
            </a:r>
            <a:endParaRPr lang="es-CL" sz="4800" dirty="0">
              <a:latin typeface="Arial Rounded MT Bold" panose="020F0704030504030204" pitchFamily="34" charset="0"/>
            </a:endParaRPr>
          </a:p>
        </p:txBody>
      </p:sp>
      <p:sp>
        <p:nvSpPr>
          <p:cNvPr id="5" name="CuadroTexto 4"/>
          <p:cNvSpPr txBox="1"/>
          <p:nvPr/>
        </p:nvSpPr>
        <p:spPr>
          <a:xfrm>
            <a:off x="6679475" y="3535680"/>
            <a:ext cx="5103223" cy="1569660"/>
          </a:xfrm>
          <a:prstGeom prst="rect">
            <a:avLst/>
          </a:prstGeom>
          <a:solidFill>
            <a:srgbClr val="FFFFCC"/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L" sz="3200" dirty="0" smtClean="0">
                <a:latin typeface="Arial Rounded MT Bold" panose="020F0704030504030204" pitchFamily="34" charset="0"/>
              </a:rPr>
              <a:t>Objetivo: Conocer concepto de material textil.</a:t>
            </a:r>
            <a:endParaRPr lang="es-CL" sz="3200" dirty="0">
              <a:latin typeface="Arial Rounded MT Bold" panose="020F0704030504030204" pitchFamily="34" charset="0"/>
            </a:endParaRPr>
          </a:p>
        </p:txBody>
      </p:sp>
      <p:pic>
        <p:nvPicPr>
          <p:cNvPr id="5122" name="Picture 2" descr="Certificación de Taller que recupera técnica ancestral del telar Mapuche |  La Opinión Online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266954"/>
            <a:ext cx="6061166" cy="43505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801612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2"/>
          <p:cNvSpPr txBox="1"/>
          <p:nvPr/>
        </p:nvSpPr>
        <p:spPr>
          <a:xfrm>
            <a:off x="775063" y="687977"/>
            <a:ext cx="4990011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3200" dirty="0" smtClean="0">
                <a:latin typeface="Arial Rounded MT Bold" panose="020F0704030504030204" pitchFamily="34" charset="0"/>
              </a:rPr>
              <a:t>Los textiles o el material textil, está compuesto por distintas fibras que van entretejidas para formar una tela o tejido con el cual se confeccionan diversas cosas, como vestimenta, accesorios, elementos para el hogar, envolturas, etc.</a:t>
            </a:r>
            <a:endParaRPr lang="es-CL" sz="3200" dirty="0">
              <a:latin typeface="Arial Rounded MT Bold" panose="020F0704030504030204" pitchFamily="34" charset="0"/>
            </a:endParaRPr>
          </a:p>
        </p:txBody>
      </p:sp>
      <p:pic>
        <p:nvPicPr>
          <p:cNvPr id="2050" name="Picture 2" descr="Consejos para guardar la ropa de cama - VIX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60423" y="2913149"/>
            <a:ext cx="6544491" cy="39448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864869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2"/>
          <p:cNvSpPr txBox="1"/>
          <p:nvPr/>
        </p:nvSpPr>
        <p:spPr>
          <a:xfrm>
            <a:off x="722811" y="992778"/>
            <a:ext cx="1040674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3200" dirty="0" smtClean="0">
                <a:latin typeface="Arial Rounded MT Bold" panose="020F0704030504030204" pitchFamily="34" charset="0"/>
              </a:rPr>
              <a:t>La fibras textiles se clasifican en distintas categorías según su origen o de dónde provienen…</a:t>
            </a:r>
          </a:p>
          <a:p>
            <a:r>
              <a:rPr lang="es-CL" sz="3200" dirty="0" smtClean="0">
                <a:latin typeface="Arial Rounded MT Bold" panose="020F0704030504030204" pitchFamily="34" charset="0"/>
              </a:rPr>
              <a:t>Existen fibras naturales y artificiales.</a:t>
            </a:r>
            <a:endParaRPr lang="es-CL" sz="3200" dirty="0">
              <a:latin typeface="Arial Rounded MT Bold" panose="020F0704030504030204" pitchFamily="34" charset="0"/>
            </a:endParaRPr>
          </a:p>
        </p:txBody>
      </p:sp>
      <p:pic>
        <p:nvPicPr>
          <p:cNvPr id="3074" name="Picture 2" descr="Lana: origen, propiedades, elaboración, usos y característica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71163" y="2742610"/>
            <a:ext cx="8230779" cy="41153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319842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2"/>
          <p:cNvSpPr txBox="1"/>
          <p:nvPr/>
        </p:nvSpPr>
        <p:spPr>
          <a:xfrm>
            <a:off x="7271656" y="583474"/>
            <a:ext cx="4484915" cy="61247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2800" dirty="0" smtClean="0">
                <a:latin typeface="Arial Rounded MT Bold" panose="020F0704030504030204" pitchFamily="34" charset="0"/>
              </a:rPr>
              <a:t>El arte textil ha sido desarrollado desde hace muchísimos años. </a:t>
            </a:r>
          </a:p>
          <a:p>
            <a:r>
              <a:rPr lang="es-CL" sz="2800" dirty="0" smtClean="0">
                <a:latin typeface="Arial Rounded MT Bold" panose="020F0704030504030204" pitchFamily="34" charset="0"/>
              </a:rPr>
              <a:t>Nuestros pueblos ancestrales fueron la base del conocimiento en la artesanía textil.</a:t>
            </a:r>
          </a:p>
          <a:p>
            <a:r>
              <a:rPr lang="es-CL" sz="2800" dirty="0" smtClean="0">
                <a:latin typeface="Arial Rounded MT Bold" panose="020F0704030504030204" pitchFamily="34" charset="0"/>
              </a:rPr>
              <a:t>Crearon diversas técnicas de tejido y crearon herramientas como los telares, que permitieron elaborar hermosas piezas de arte textil.</a:t>
            </a:r>
            <a:endParaRPr lang="es-CL" sz="2800" dirty="0">
              <a:latin typeface="Arial Rounded MT Bold" panose="020F0704030504030204" pitchFamily="34" charset="0"/>
            </a:endParaRPr>
          </a:p>
        </p:txBody>
      </p:sp>
      <p:pic>
        <p:nvPicPr>
          <p:cNvPr id="4098" name="Picture 2" descr="TELAR MAPUCHE » Conoce cómo funciona este instrumento de expresión artistic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175657"/>
            <a:ext cx="7147198" cy="46895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888270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539931" y="1566929"/>
            <a:ext cx="5521235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sz="2800" b="0" i="0" dirty="0" smtClean="0">
                <a:solidFill>
                  <a:srgbClr val="4D5156"/>
                </a:solidFill>
                <a:effectLst/>
                <a:latin typeface="Arial Rounded MT Bold" panose="020F0704030504030204" pitchFamily="34" charset="0"/>
              </a:rPr>
              <a:t>En el tejido o tela, la “urdimbre”​ es el conjunto de hilos longitudinales que se mantienen en tensión en un marco o telar, para diferenciarlo del hilo insertado sobre la urdimbre y bajo ella que se llama </a:t>
            </a:r>
            <a:r>
              <a:rPr lang="es-MX" sz="2800" dirty="0" smtClean="0">
                <a:solidFill>
                  <a:srgbClr val="4D5156"/>
                </a:solidFill>
                <a:latin typeface="Arial Rounded MT Bold" panose="020F0704030504030204" pitchFamily="34" charset="0"/>
              </a:rPr>
              <a:t>“</a:t>
            </a:r>
            <a:r>
              <a:rPr lang="es-MX" sz="2800" b="0" i="0" dirty="0" smtClean="0">
                <a:solidFill>
                  <a:srgbClr val="4D5156"/>
                </a:solidFill>
                <a:effectLst/>
                <a:latin typeface="Arial Rounded MT Bold" panose="020F0704030504030204" pitchFamily="34" charset="0"/>
              </a:rPr>
              <a:t>trama”</a:t>
            </a:r>
            <a:endParaRPr lang="es-CL" sz="2800" dirty="0">
              <a:latin typeface="Arial Rounded MT Bold" panose="020F0704030504030204" pitchFamily="34" charset="0"/>
            </a:endParaRPr>
          </a:p>
        </p:txBody>
      </p:sp>
      <p:pic>
        <p:nvPicPr>
          <p:cNvPr id="1026" name="Picture 2" descr="Tipos de tela y conceptos de tejidos en textil hoga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61166" y="1068202"/>
            <a:ext cx="6130834" cy="50640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1420375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</TotalTime>
  <Words>165</Words>
  <Application>Microsoft Office PowerPoint</Application>
  <PresentationFormat>Panorámica</PresentationFormat>
  <Paragraphs>9</Paragraphs>
  <Slides>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10" baseType="lpstr">
      <vt:lpstr>Arial</vt:lpstr>
      <vt:lpstr>Arial Rounded MT Bold</vt:lpstr>
      <vt:lpstr>Calibri</vt:lpstr>
      <vt:lpstr>Calibri Light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Alexis</dc:creator>
  <cp:lastModifiedBy>Francisco</cp:lastModifiedBy>
  <cp:revision>4</cp:revision>
  <dcterms:created xsi:type="dcterms:W3CDTF">2021-07-25T21:33:07Z</dcterms:created>
  <dcterms:modified xsi:type="dcterms:W3CDTF">2021-08-01T02:31:18Z</dcterms:modified>
</cp:coreProperties>
</file>