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46" autoAdjust="0"/>
    <p:restoredTop sz="94660"/>
  </p:normalViewPr>
  <p:slideViewPr>
    <p:cSldViewPr snapToGrid="0">
      <p:cViewPr varScale="1">
        <p:scale>
          <a:sx n="73" d="100"/>
          <a:sy n="73" d="100"/>
        </p:scale>
        <p:origin x="3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449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722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816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9065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8302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2739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3770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564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4597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952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719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8003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862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4184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379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41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A33E3-D4DF-400B-BE2D-711A01DB3739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834B56-635F-475C-9573-511D1343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0428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0E4C3E-C07A-4B1C-B93A-8EE006A86D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CL" dirty="0"/>
              <a:t>Alimentos saludables y poco saludables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5D29B5-57C1-4921-A902-8D947F418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124259"/>
            <a:ext cx="7766936" cy="1096899"/>
          </a:xfrm>
        </p:spPr>
        <p:txBody>
          <a:bodyPr/>
          <a:lstStyle/>
          <a:p>
            <a:r>
              <a:rPr lang="es-CL" dirty="0"/>
              <a:t>Ciencias Naturales</a:t>
            </a:r>
          </a:p>
          <a:p>
            <a:r>
              <a:rPr lang="es-CL" dirty="0"/>
              <a:t>3ros básicos</a:t>
            </a:r>
          </a:p>
        </p:txBody>
      </p:sp>
    </p:spTree>
    <p:extLst>
      <p:ext uri="{BB962C8B-B14F-4D97-AF65-F5344CB8AC3E}">
        <p14:creationId xmlns:p14="http://schemas.microsoft.com/office/powerpoint/2010/main" val="2640743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AD30FEE-1933-4C51-9B87-0DDFEC956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455" y="2031380"/>
            <a:ext cx="10394857" cy="3880773"/>
          </a:xfrm>
        </p:spPr>
        <p:txBody>
          <a:bodyPr>
            <a:normAutofit/>
          </a:bodyPr>
          <a:lstStyle/>
          <a:p>
            <a:pPr algn="just"/>
            <a:r>
              <a:rPr lang="es-C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Objetivo:</a:t>
            </a:r>
            <a:r>
              <a:rPr lang="es-CL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Conocer e </a:t>
            </a:r>
            <a:r>
              <a:rPr lang="es-CL" sz="3600" dirty="0">
                <a:solidFill>
                  <a:srgbClr val="3231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Identificar los alimentos, distinguiendo sus efectos sobre la salud y proponer hábitos alimenticios saludables</a:t>
            </a:r>
            <a:endParaRPr lang="es-C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CL" sz="3600" dirty="0"/>
          </a:p>
        </p:txBody>
      </p:sp>
    </p:spTree>
    <p:extLst>
      <p:ext uri="{BB962C8B-B14F-4D97-AF65-F5344CB8AC3E}">
        <p14:creationId xmlns:p14="http://schemas.microsoft.com/office/powerpoint/2010/main" val="89375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ipse 7">
            <a:extLst>
              <a:ext uri="{FF2B5EF4-FFF2-40B4-BE49-F238E27FC236}">
                <a16:creationId xmlns:a16="http://schemas.microsoft.com/office/drawing/2014/main" id="{BA9D1322-65AE-4A3B-9B96-CCE6028FE725}"/>
              </a:ext>
            </a:extLst>
          </p:cNvPr>
          <p:cNvSpPr/>
          <p:nvPr/>
        </p:nvSpPr>
        <p:spPr>
          <a:xfrm>
            <a:off x="3627783" y="705677"/>
            <a:ext cx="4572000" cy="1172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Alimentos saludables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0672CAE7-717B-4E73-841D-DD5BB2113740}"/>
              </a:ext>
            </a:extLst>
          </p:cNvPr>
          <p:cNvCxnSpPr>
            <a:cxnSpLocks/>
          </p:cNvCxnSpPr>
          <p:nvPr/>
        </p:nvCxnSpPr>
        <p:spPr>
          <a:xfrm>
            <a:off x="5913783" y="2206487"/>
            <a:ext cx="0" cy="78519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52DF4DE-6062-4392-9140-CB24DFD605C9}"/>
              </a:ext>
            </a:extLst>
          </p:cNvPr>
          <p:cNvSpPr/>
          <p:nvPr/>
        </p:nvSpPr>
        <p:spPr>
          <a:xfrm>
            <a:off x="3324640" y="3319670"/>
            <a:ext cx="5317433" cy="15703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>
                <a:solidFill>
                  <a:schemeClr val="tx1"/>
                </a:solidFill>
              </a:rPr>
              <a:t>Ingerir variedad de alimentos que nos brinden nutrientes necesarios</a:t>
            </a:r>
          </a:p>
        </p:txBody>
      </p:sp>
    </p:spTree>
    <p:extLst>
      <p:ext uri="{BB962C8B-B14F-4D97-AF65-F5344CB8AC3E}">
        <p14:creationId xmlns:p14="http://schemas.microsoft.com/office/powerpoint/2010/main" val="2114298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5AF6578-8E20-4EDC-842A-28745C2AD6E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984" y="665922"/>
            <a:ext cx="8368746" cy="5526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3907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BFE85D37-226A-4280-AE91-16BB01279E1C}"/>
              </a:ext>
            </a:extLst>
          </p:cNvPr>
          <p:cNvCxnSpPr>
            <a:cxnSpLocks/>
          </p:cNvCxnSpPr>
          <p:nvPr/>
        </p:nvCxnSpPr>
        <p:spPr>
          <a:xfrm>
            <a:off x="3787569" y="9624805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45E4485B-2B85-4B49-BD0B-CE35C9979501}"/>
              </a:ext>
            </a:extLst>
          </p:cNvPr>
          <p:cNvCxnSpPr>
            <a:cxnSpLocks/>
          </p:cNvCxnSpPr>
          <p:nvPr/>
        </p:nvCxnSpPr>
        <p:spPr>
          <a:xfrm>
            <a:off x="6489494" y="9645443"/>
            <a:ext cx="381000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A65087B7-9B2F-4A77-9DE2-E8FC5A043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79" y="331322"/>
            <a:ext cx="11827042" cy="3524109"/>
          </a:xfrm>
          <a:prstGeom prst="rect">
            <a:avLst/>
          </a:prstGeom>
        </p:spPr>
      </p:pic>
      <p:pic>
        <p:nvPicPr>
          <p:cNvPr id="2052" name="Picture 4" descr="Las 10 claves para ser más saludables">
            <a:extLst>
              <a:ext uri="{FF2B5EF4-FFF2-40B4-BE49-F238E27FC236}">
                <a16:creationId xmlns:a16="http://schemas.microsoft.com/office/drawing/2014/main" id="{2CE2CF3F-EF36-459A-AFCD-AEF6FC2F3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025" y="3167553"/>
            <a:ext cx="5343369" cy="356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57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6C790-FE31-4D0C-B04D-6F2F7F849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098" y="399738"/>
            <a:ext cx="8596668" cy="1320800"/>
          </a:xfrm>
        </p:spPr>
        <p:txBody>
          <a:bodyPr/>
          <a:lstStyle/>
          <a:p>
            <a:pPr algn="ctr"/>
            <a:r>
              <a:rPr lang="es-CL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Alimentación poco saludable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9E003A-CE97-464D-B3C8-5FD11D70D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08" y="1366111"/>
            <a:ext cx="11029984" cy="1631922"/>
          </a:xfrm>
        </p:spPr>
        <p:txBody>
          <a:bodyPr>
            <a:normAutofit/>
          </a:bodyPr>
          <a:lstStyle/>
          <a:p>
            <a:pPr algn="just"/>
            <a:r>
              <a:rPr lang="es-CL" sz="2800" dirty="0"/>
              <a:t>Es aquella donde no hay un equilibrio en los alimentos que consumimos.</a:t>
            </a:r>
          </a:p>
          <a:p>
            <a:pPr algn="just"/>
            <a:r>
              <a:rPr lang="es-CL" sz="2800" dirty="0"/>
              <a:t>Tienen alto contenido de grasas, azúcares o sodios.</a:t>
            </a:r>
          </a:p>
        </p:txBody>
      </p:sp>
      <p:pic>
        <p:nvPicPr>
          <p:cNvPr id="3074" name="Picture 2" descr="Comida poco saludable: ¿qué podemos hacer para evitarla? - MiradorSalud - VE">
            <a:extLst>
              <a:ext uri="{FF2B5EF4-FFF2-40B4-BE49-F238E27FC236}">
                <a16:creationId xmlns:a16="http://schemas.microsoft.com/office/drawing/2014/main" id="{7F045B6D-24D9-4433-9A9D-FF702F9D9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19" y="2986345"/>
            <a:ext cx="5756222" cy="3471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498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885DF5-46F5-4FC7-BFC4-7F81BE46F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Actividad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E64D48-E678-4F7E-94F8-862934B9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226" y="2367628"/>
            <a:ext cx="10280476" cy="932164"/>
          </a:xfrm>
        </p:spPr>
        <p:txBody>
          <a:bodyPr>
            <a:normAutofit/>
          </a:bodyPr>
          <a:lstStyle/>
          <a:p>
            <a:r>
              <a:rPr lang="es-CL" sz="3600" dirty="0"/>
              <a:t>Trabajo texto del estudiante págs. 141 y 142</a:t>
            </a:r>
          </a:p>
        </p:txBody>
      </p:sp>
    </p:spTree>
    <p:extLst>
      <p:ext uri="{BB962C8B-B14F-4D97-AF65-F5344CB8AC3E}">
        <p14:creationId xmlns:p14="http://schemas.microsoft.com/office/powerpoint/2010/main" val="27833586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75</Words>
  <Application>Microsoft Office PowerPoint</Application>
  <PresentationFormat>Panorámica</PresentationFormat>
  <Paragraphs>11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Faceta</vt:lpstr>
      <vt:lpstr>Alimentos saludables y poco saludables</vt:lpstr>
      <vt:lpstr>Presentación de PowerPoint</vt:lpstr>
      <vt:lpstr>Presentación de PowerPoint</vt:lpstr>
      <vt:lpstr>Presentación de PowerPoint</vt:lpstr>
      <vt:lpstr>Presentación de PowerPoint</vt:lpstr>
      <vt:lpstr>Alimentación poco saludable</vt:lpstr>
      <vt:lpstr>Actividad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Alimentos saludables y poco saludables</dc:title>
  <dc:creator>Ma. de los Ángeles Gómez Álvarez</dc:creator>
  <cp:lastModifiedBy>Francisco</cp:lastModifiedBy>
  <cp:revision>6</cp:revision>
  <dcterms:created xsi:type="dcterms:W3CDTF">2021-08-15T21:32:37Z</dcterms:created>
  <dcterms:modified xsi:type="dcterms:W3CDTF">2021-08-16T15:12:44Z</dcterms:modified>
</cp:coreProperties>
</file>