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65CC4-409A-4EC6-9D2C-9C3FA8D8CF3C}" type="datetimeFigureOut">
              <a:rPr lang="es-CL" smtClean="0"/>
              <a:t>27-08-2021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D052A-A066-48F3-9B9B-DFB120F664E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6283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4D052A-A066-48F3-9B9B-DFB120F664EE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4027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A99819-B077-4839-A8F0-D363F6E21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30CA07-DD06-4981-B77D-BD9CE71DF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550E93-B4E9-4655-B066-83536684E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6C30-1E44-4024-99EF-C1D0DE08E0D6}" type="datetimeFigureOut">
              <a:rPr lang="es-CL" smtClean="0"/>
              <a:t>27-08-2021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F14C55-8000-42C4-B9E2-24F9E11BF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A67C52-67E2-4839-B5B2-15F945D03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CFCD-1646-4845-8427-3F92A1BA76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312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5218BC-D2CE-4DB9-9E07-02AD06E76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776DA12-9861-4E3B-9B4F-5B771223A8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B6EB30-36E9-4598-9862-D5670B0CF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6C30-1E44-4024-99EF-C1D0DE08E0D6}" type="datetimeFigureOut">
              <a:rPr lang="es-CL" smtClean="0"/>
              <a:t>27-08-2021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9030F7-92C4-431C-822D-94F377706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33A105-2995-4F7C-BF01-F975D924E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CFCD-1646-4845-8427-3F92A1BA76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6243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3050CD3-0B85-43A0-BA85-04B85CEC2C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216A47-4C67-404D-9899-75CC18E0DC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C82A9D-A6DD-465C-9DA9-BAF4EB5F4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6C30-1E44-4024-99EF-C1D0DE08E0D6}" type="datetimeFigureOut">
              <a:rPr lang="es-CL" smtClean="0"/>
              <a:t>27-08-2021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C1874E-4FEB-4B9A-8BB2-7AFD8535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85B38A-3C27-4FE9-91F7-9C5A2A1EB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CFCD-1646-4845-8427-3F92A1BA76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301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30F14-9ECA-4486-9A3A-7DE5B3FA8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9D28DA-9534-4BEC-85FE-4411A1193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DD583B-3613-4E86-ABEC-0B9F3366C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6C30-1E44-4024-99EF-C1D0DE08E0D6}" type="datetimeFigureOut">
              <a:rPr lang="es-CL" smtClean="0"/>
              <a:t>27-08-2021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40A414-81DF-4696-A988-2B9204C49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891BDA-AC74-41E6-AF5B-1915CC932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CFCD-1646-4845-8427-3F92A1BA76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529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B8EB55-BB3C-4964-BF57-C6915A51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AD2D10-530E-41C2-B97E-F5CAAEDED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7135A6-D49B-4576-9654-8D9DE8EC6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6C30-1E44-4024-99EF-C1D0DE08E0D6}" type="datetimeFigureOut">
              <a:rPr lang="es-CL" smtClean="0"/>
              <a:t>27-08-2021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175A2B-9F1D-4E17-8238-4FF7BE44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41538F-7D6E-4103-AF01-FB243ECF9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CFCD-1646-4845-8427-3F92A1BA76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7702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F95C1-65AB-4150-9969-32B98DA0F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38FE32-2D58-4ABA-BD8A-63A10465C9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3DA67FF-18ED-47B3-AE7F-44B5E5FCB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3B23F69-3EE8-4BDF-9395-63BC5C9A5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6C30-1E44-4024-99EF-C1D0DE08E0D6}" type="datetimeFigureOut">
              <a:rPr lang="es-CL" smtClean="0"/>
              <a:t>27-08-2021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065D07-B401-47B7-95B0-408EEC795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1EF23E-4ADF-4E20-BE03-69FAB6BD9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CFCD-1646-4845-8427-3F92A1BA76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5143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C9D90-3A70-48F7-B460-C4B3D14B9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DFD9D0-7244-4DE1-AFAC-8D698879D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6E76DB-FFB7-474C-9E17-A5540F80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CB25CC2-2DFC-426B-A493-E5B9FD96FC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A8D99B2-EA5A-48F5-92E7-27760D463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B656498-9958-4A20-975B-3F7A2140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6C30-1E44-4024-99EF-C1D0DE08E0D6}" type="datetimeFigureOut">
              <a:rPr lang="es-CL" smtClean="0"/>
              <a:t>27-08-2021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7A98DBE-86CE-4B29-97C2-0FC1F4674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E824E37-9876-4B02-8020-482A8FED5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CFCD-1646-4845-8427-3F92A1BA76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8504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63C691-3CF9-44C2-812B-00079D54A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07048D4-3AA9-4926-830F-DFA6D789A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6C30-1E44-4024-99EF-C1D0DE08E0D6}" type="datetimeFigureOut">
              <a:rPr lang="es-CL" smtClean="0"/>
              <a:t>27-08-2021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CB9E8ED-2171-4AE5-9938-C704F980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1B73477-2AEB-4AA2-8E44-6B21A2DB5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CFCD-1646-4845-8427-3F92A1BA76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2596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353DB68-3CFE-4D48-BC7B-EF0F5EAA9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6C30-1E44-4024-99EF-C1D0DE08E0D6}" type="datetimeFigureOut">
              <a:rPr lang="es-CL" smtClean="0"/>
              <a:t>27-08-2021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0D6F256-DEE7-4B9A-B405-1F3C43361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3E5C97-AC01-4ECC-AE9D-C6DCBAA3C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CFCD-1646-4845-8427-3F92A1BA76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7154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158B96-09AB-4C44-9AAD-01DEC8945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09AD5C-1004-4D3F-82EE-AFF7EEFB5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E97A444-D5FA-4AAA-92A5-103C66F0C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DDE117-D9B1-4257-872F-FEEE9A6FC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6C30-1E44-4024-99EF-C1D0DE08E0D6}" type="datetimeFigureOut">
              <a:rPr lang="es-CL" smtClean="0"/>
              <a:t>27-08-2021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31D58A-0083-425F-8F7B-3FD045413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3605FF-028A-45E6-AD3E-2DEF63AE6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CFCD-1646-4845-8427-3F92A1BA76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8329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316754-10DA-4F4E-B7BB-66A84E189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6188512-41A6-4EFA-A8F6-60525B9ABA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1C74C0A-B1C7-46EE-A389-FC05FECB5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5B9D48-B547-47D1-ADC4-D369A613D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6C30-1E44-4024-99EF-C1D0DE08E0D6}" type="datetimeFigureOut">
              <a:rPr lang="es-CL" smtClean="0"/>
              <a:t>27-08-2021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2A8671-9717-40F7-AB5B-BCB3C1030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066BEE-B502-4C47-B51B-4CF936638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CFCD-1646-4845-8427-3F92A1BA76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3179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4D723D9-8EDC-4B2C-8052-B2F1D2F0D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08289E-E72C-42BE-AEEC-B4EAEA381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7E7B75-8F74-4FA0-B886-F3AE1DD420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46C30-1E44-4024-99EF-C1D0DE08E0D6}" type="datetimeFigureOut">
              <a:rPr lang="es-CL" smtClean="0"/>
              <a:t>27-08-2021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BA3494-7879-47C4-8165-D92F1B96A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E4961E-9CF9-476B-B61E-B4977D824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ACFCD-1646-4845-8427-3F92A1BA76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058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4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422EC4A-CD1C-4E74-825C-EEA6E058E5E5}"/>
              </a:ext>
            </a:extLst>
          </p:cNvPr>
          <p:cNvSpPr txBox="1"/>
          <p:nvPr/>
        </p:nvSpPr>
        <p:spPr>
          <a:xfrm>
            <a:off x="862263" y="1213008"/>
            <a:ext cx="10467474" cy="44319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CL" sz="4400" dirty="0">
              <a:solidFill>
                <a:srgbClr val="002060"/>
              </a:solidFill>
              <a:latin typeface="Algerian" panose="04020705040A02060702" pitchFamily="82" charset="0"/>
            </a:endParaRPr>
          </a:p>
          <a:p>
            <a:pPr algn="ctr"/>
            <a:r>
              <a:rPr lang="es-CL" sz="4400" dirty="0">
                <a:solidFill>
                  <a:srgbClr val="002060"/>
                </a:solidFill>
                <a:latin typeface="Algerian" panose="04020705040A02060702" pitchFamily="82" charset="0"/>
              </a:rPr>
              <a:t>Unidad 3</a:t>
            </a:r>
          </a:p>
          <a:p>
            <a:pPr algn="ctr"/>
            <a:r>
              <a:rPr lang="es-CL" dirty="0">
                <a:solidFill>
                  <a:srgbClr val="002060"/>
                </a:solidFill>
                <a:latin typeface="Algerian" panose="04020705040A02060702" pitchFamily="82" charset="0"/>
              </a:rPr>
              <a:t>Semana 4-Agoston-2021</a:t>
            </a:r>
          </a:p>
          <a:p>
            <a:pPr algn="ctr"/>
            <a:endParaRPr lang="es-CL" sz="4400" dirty="0">
              <a:solidFill>
                <a:srgbClr val="002060"/>
              </a:solidFill>
              <a:latin typeface="Algerian" panose="04020705040A02060702" pitchFamily="82" charset="0"/>
            </a:endParaRPr>
          </a:p>
          <a:p>
            <a:pPr algn="ctr"/>
            <a:r>
              <a:rPr lang="es-CL" sz="4400" dirty="0">
                <a:solidFill>
                  <a:srgbClr val="002060"/>
                </a:solidFill>
                <a:latin typeface="Algerian" panose="04020705040A02060702" pitchFamily="82" charset="0"/>
              </a:rPr>
              <a:t>CHILE EN EL SIGLO  x </a:t>
            </a:r>
            <a:r>
              <a:rPr lang="es-CL" sz="4400" dirty="0" err="1">
                <a:solidFill>
                  <a:srgbClr val="002060"/>
                </a:solidFill>
                <a:latin typeface="Algerian" panose="04020705040A02060702" pitchFamily="82" charset="0"/>
              </a:rPr>
              <a:t>x</a:t>
            </a:r>
            <a:endParaRPr lang="es-CL" sz="4400" dirty="0">
              <a:solidFill>
                <a:srgbClr val="002060"/>
              </a:solidFill>
              <a:latin typeface="Algerian" panose="04020705040A02060702" pitchFamily="82" charset="0"/>
            </a:endParaRPr>
          </a:p>
          <a:p>
            <a:pPr algn="ctr"/>
            <a:endParaRPr lang="es-CL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L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fue el paso del siglo XIX al siglo?</a:t>
            </a:r>
          </a:p>
        </p:txBody>
      </p:sp>
    </p:spTree>
    <p:extLst>
      <p:ext uri="{BB962C8B-B14F-4D97-AF65-F5344CB8AC3E}">
        <p14:creationId xmlns:p14="http://schemas.microsoft.com/office/powerpoint/2010/main" val="2965471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chemeClr val="accent4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9708259-C85C-4695-9E0C-128CB3CB4379}"/>
              </a:ext>
            </a:extLst>
          </p:cNvPr>
          <p:cNvSpPr txBox="1"/>
          <p:nvPr/>
        </p:nvSpPr>
        <p:spPr>
          <a:xfrm>
            <a:off x="1217194" y="2237874"/>
            <a:ext cx="9757611" cy="20621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s-CL" sz="3200" b="1" dirty="0">
                <a:latin typeface="Arial" panose="020B0604020202020204" pitchFamily="34" charset="0"/>
                <a:cs typeface="Arial" panose="020B0604020202020204" pitchFamily="34" charset="0"/>
              </a:rPr>
              <a:t>Objetivo: </a:t>
            </a:r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>Caracterizar los principales aspectos</a:t>
            </a:r>
          </a:p>
          <a:p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>definieron el período de riqueza aportada por</a:t>
            </a:r>
          </a:p>
          <a:p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>la explotación del salitre, considerando la expansión económica y el inicio de la cuestión social</a:t>
            </a:r>
          </a:p>
        </p:txBody>
      </p:sp>
    </p:spTree>
    <p:extLst>
      <p:ext uri="{BB962C8B-B14F-4D97-AF65-F5344CB8AC3E}">
        <p14:creationId xmlns:p14="http://schemas.microsoft.com/office/powerpoint/2010/main" val="2444603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chemeClr val="accent4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DE8F036-9865-4C82-8E1E-02021842F3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61" t="17146" r="34808"/>
          <a:stretch/>
        </p:blipFill>
        <p:spPr>
          <a:xfrm>
            <a:off x="900332" y="942535"/>
            <a:ext cx="10199078" cy="5453931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08E878C-89E7-4BA1-B43E-F775F2326E9F}"/>
              </a:ext>
            </a:extLst>
          </p:cNvPr>
          <p:cNvSpPr txBox="1"/>
          <p:nvPr/>
        </p:nvSpPr>
        <p:spPr>
          <a:xfrm>
            <a:off x="1378634" y="351692"/>
            <a:ext cx="8947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Oficina salitrera en el Norte Grande 1880 - 1910</a:t>
            </a:r>
          </a:p>
        </p:txBody>
      </p:sp>
    </p:spTree>
    <p:extLst>
      <p:ext uri="{BB962C8B-B14F-4D97-AF65-F5344CB8AC3E}">
        <p14:creationId xmlns:p14="http://schemas.microsoft.com/office/powerpoint/2010/main" val="1822322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4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67D1D62-2793-4E7D-BE71-9D340A5136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85" t="16929" r="27308"/>
          <a:stretch/>
        </p:blipFill>
        <p:spPr>
          <a:xfrm>
            <a:off x="820615" y="351693"/>
            <a:ext cx="5401994" cy="539766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A6AE37C-293B-46C8-945D-DFBEA2EA88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00" t="16929" r="53615"/>
          <a:stretch/>
        </p:blipFill>
        <p:spPr>
          <a:xfrm>
            <a:off x="6096000" y="1294226"/>
            <a:ext cx="5106572" cy="539766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0000AEE-C259-45B4-ACC9-C4AF226E94E7}"/>
              </a:ext>
            </a:extLst>
          </p:cNvPr>
          <p:cNvSpPr txBox="1"/>
          <p:nvPr/>
        </p:nvSpPr>
        <p:spPr>
          <a:xfrm>
            <a:off x="6471137" y="351693"/>
            <a:ext cx="5570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¿Por qué se habla de la era del salitre?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A110CB3-8C08-4EA9-A261-C19BDC8BA441}"/>
              </a:ext>
            </a:extLst>
          </p:cNvPr>
          <p:cNvSpPr txBox="1"/>
          <p:nvPr/>
        </p:nvSpPr>
        <p:spPr>
          <a:xfrm>
            <a:off x="365760" y="6006905"/>
            <a:ext cx="5584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Afiches que publicitan el salitre chileno</a:t>
            </a:r>
          </a:p>
        </p:txBody>
      </p:sp>
    </p:spTree>
    <p:extLst>
      <p:ext uri="{BB962C8B-B14F-4D97-AF65-F5344CB8AC3E}">
        <p14:creationId xmlns:p14="http://schemas.microsoft.com/office/powerpoint/2010/main" val="4009327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Vert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ED07099-1093-4EA0-B785-29C2EC18E65E}"/>
              </a:ext>
            </a:extLst>
          </p:cNvPr>
          <p:cNvSpPr txBox="1"/>
          <p:nvPr/>
        </p:nvSpPr>
        <p:spPr>
          <a:xfrm>
            <a:off x="2342270" y="365761"/>
            <a:ext cx="7076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Responder a las siguientes preguntas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F2EA5BF-50E6-494E-ACE8-D59AD800824C}"/>
              </a:ext>
            </a:extLst>
          </p:cNvPr>
          <p:cNvSpPr txBox="1"/>
          <p:nvPr/>
        </p:nvSpPr>
        <p:spPr>
          <a:xfrm>
            <a:off x="1101969" y="827426"/>
            <a:ext cx="9988061" cy="5632311"/>
          </a:xfrm>
          <a:prstGeom prst="rect">
            <a:avLst/>
          </a:prstGeom>
          <a:pattFill prst="pct10">
            <a:fgClr>
              <a:schemeClr val="accent4">
                <a:lumMod val="75000"/>
              </a:schemeClr>
            </a:fgClr>
            <a:bgClr>
              <a:schemeClr val="accent2">
                <a:lumMod val="60000"/>
                <a:lumOff val="40000"/>
              </a:schemeClr>
            </a:bgClr>
          </a:patt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1.-Según la imagen 3 ¿Qué les llama la atención al llamarse “oficina” salitrera?</a:t>
            </a:r>
          </a:p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R/</a:t>
            </a:r>
          </a:p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2.-¿Por qué se observa un transporte de ferrocarril en el lugar?</a:t>
            </a:r>
          </a:p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R/</a:t>
            </a:r>
          </a:p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3.-De acuerdo a la imagen 4¿En que continente tuvo mayor publicidad el salitre?</a:t>
            </a:r>
          </a:p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R/</a:t>
            </a:r>
          </a:p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4.-¿Qué características resaltan en los afiches?</a:t>
            </a:r>
          </a:p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R/</a:t>
            </a:r>
          </a:p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5.-¿Qué intención tratan de resaltar los afiches?</a:t>
            </a:r>
          </a:p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R/</a:t>
            </a:r>
          </a:p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6.-¿Qué importancia tuvo la comercialización del salitre para Chile, en el extranjero?</a:t>
            </a:r>
          </a:p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R/</a:t>
            </a:r>
          </a:p>
        </p:txBody>
      </p:sp>
    </p:spTree>
    <p:extLst>
      <p:ext uri="{BB962C8B-B14F-4D97-AF65-F5344CB8AC3E}">
        <p14:creationId xmlns:p14="http://schemas.microsoft.com/office/powerpoint/2010/main" val="7251052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178</Words>
  <Application>Microsoft Office PowerPoint</Application>
  <PresentationFormat>Panorámica</PresentationFormat>
  <Paragraphs>27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Algerian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Notebook 11</dc:creator>
  <cp:lastModifiedBy>Francisco</cp:lastModifiedBy>
  <cp:revision>3</cp:revision>
  <dcterms:created xsi:type="dcterms:W3CDTF">2021-08-18T04:53:47Z</dcterms:created>
  <dcterms:modified xsi:type="dcterms:W3CDTF">2021-08-27T11:28:37Z</dcterms:modified>
</cp:coreProperties>
</file>