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4" r:id="rId1"/>
  </p:sldMasterIdLst>
  <p:sldIdLst>
    <p:sldId id="256" r:id="rId2"/>
    <p:sldId id="259" r:id="rId3"/>
    <p:sldId id="257" r:id="rId4"/>
    <p:sldId id="258" r:id="rId5"/>
  </p:sldIdLst>
  <p:sldSz cx="12192000" cy="6858000"/>
  <p:notesSz cx="6858000" cy="9144000"/>
  <p:defaultTextStyle>
    <a:defPPr>
      <a:defRPr lang="es-C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5419557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ítulo y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7567316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 con descrip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62714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76356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r la tarjeta de nomb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15398904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dadero o fals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5570937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451227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535668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8448954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6823558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2333468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367988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892627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513137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008735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Editar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7429881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Editar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ADD38-B990-44EB-B545-34CFC5D64297}" type="datetimeFigureOut">
              <a:rPr lang="es-CL" smtClean="0"/>
              <a:t>02-08-2021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972B63DA-C8E9-4A22-A7BF-14EE3431470E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779039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5" r:id="rId1"/>
    <p:sldLayoutId id="2147483716" r:id="rId2"/>
    <p:sldLayoutId id="2147483717" r:id="rId3"/>
    <p:sldLayoutId id="2147483718" r:id="rId4"/>
    <p:sldLayoutId id="2147483719" r:id="rId5"/>
    <p:sldLayoutId id="2147483720" r:id="rId6"/>
    <p:sldLayoutId id="2147483721" r:id="rId7"/>
    <p:sldLayoutId id="2147483722" r:id="rId8"/>
    <p:sldLayoutId id="2147483723" r:id="rId9"/>
    <p:sldLayoutId id="2147483724" r:id="rId10"/>
    <p:sldLayoutId id="2147483725" r:id="rId11"/>
    <p:sldLayoutId id="2147483726" r:id="rId12"/>
    <p:sldLayoutId id="2147483727" r:id="rId13"/>
    <p:sldLayoutId id="2147483728" r:id="rId14"/>
    <p:sldLayoutId id="2147483729" r:id="rId15"/>
    <p:sldLayoutId id="2147483730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78125" y="2476500"/>
            <a:ext cx="7204075" cy="3506787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sp>
        <p:nvSpPr>
          <p:cNvPr id="7" name="CuadroTexto 6"/>
          <p:cNvSpPr txBox="1"/>
          <p:nvPr/>
        </p:nvSpPr>
        <p:spPr>
          <a:xfrm>
            <a:off x="3784600" y="838200"/>
            <a:ext cx="49784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6600" b="1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“La carta”</a:t>
            </a:r>
            <a:endParaRPr lang="es-CL" sz="6600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50939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2372138" y="556591"/>
            <a:ext cx="720918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3600" b="1" dirty="0" smtClean="0">
                <a:solidFill>
                  <a:srgbClr val="C00000"/>
                </a:solidFill>
              </a:rPr>
              <a:t>¿Qué es una carta?</a:t>
            </a:r>
            <a:endParaRPr lang="es-CL" sz="3600" b="1" dirty="0">
              <a:solidFill>
                <a:srgbClr val="C00000"/>
              </a:solidFill>
            </a:endParaRPr>
          </a:p>
        </p:txBody>
      </p:sp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20459224">
            <a:off x="8995494" y="1174786"/>
            <a:ext cx="2231826" cy="2511701"/>
          </a:xfrm>
          <a:prstGeom prst="rect">
            <a:avLst/>
          </a:prstGeom>
        </p:spPr>
      </p:pic>
      <p:sp>
        <p:nvSpPr>
          <p:cNvPr id="4" name="CuadroTexto 3"/>
          <p:cNvSpPr txBox="1"/>
          <p:nvPr/>
        </p:nvSpPr>
        <p:spPr>
          <a:xfrm>
            <a:off x="1696278" y="1921565"/>
            <a:ext cx="67056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L" dirty="0" smtClean="0"/>
          </a:p>
          <a:p>
            <a:pPr algn="just"/>
            <a:r>
              <a:rPr lang="es-CL" sz="2400" dirty="0" smtClean="0">
                <a:latin typeface="Comic Sans MS" panose="030F0702030302020204" pitchFamily="66" charset="0"/>
              </a:rPr>
              <a:t>Una carta es un medio de comunicación escrita por una persona llamado  emisor y enviada a un destinatario, quien sería el  receptor ... La carta puede ser un texto diferente para cada ocasión, ya que el mensaje es siempre distinto.</a:t>
            </a:r>
          </a:p>
          <a:p>
            <a:pPr algn="just"/>
            <a:r>
              <a:rPr lang="es-CL" sz="2400" dirty="0" smtClean="0">
                <a:latin typeface="Comic Sans MS" panose="030F0702030302020204" pitchFamily="66" charset="0"/>
              </a:rPr>
              <a:t>En ella puedes expresar sentimientos, emociones, ideas, entre otros</a:t>
            </a:r>
            <a:r>
              <a:rPr lang="es-CL" dirty="0" smtClean="0">
                <a:latin typeface="Comic Sans MS" panose="030F0702030302020204" pitchFamily="66" charset="0"/>
              </a:rPr>
              <a:t>.</a:t>
            </a:r>
            <a:endParaRPr lang="es-CL" dirty="0">
              <a:latin typeface="Comic Sans MS" panose="030F0702030302020204" pitchFamily="66" charset="0"/>
            </a:endParaRPr>
          </a:p>
        </p:txBody>
      </p:sp>
      <p:sp>
        <p:nvSpPr>
          <p:cNvPr id="5" name="CuadroTexto 4"/>
          <p:cNvSpPr txBox="1"/>
          <p:nvPr/>
        </p:nvSpPr>
        <p:spPr>
          <a:xfrm>
            <a:off x="3909391" y="5733362"/>
            <a:ext cx="747422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400" b="1" dirty="0" smtClean="0">
                <a:solidFill>
                  <a:srgbClr val="0070C0"/>
                </a:solidFill>
                <a:latin typeface="Comic Sans MS" panose="030F0702030302020204" pitchFamily="66" charset="0"/>
              </a:rPr>
              <a:t>¿Has escrito o recibido alguna vez una carta? </a:t>
            </a:r>
            <a:endParaRPr lang="es-CL" sz="2400" b="1" dirty="0">
              <a:solidFill>
                <a:srgbClr val="0070C0"/>
              </a:solidFill>
              <a:latin typeface="Comic Sans MS" panose="030F0702030302020204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6556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uadroTexto 3"/>
          <p:cNvSpPr txBox="1"/>
          <p:nvPr/>
        </p:nvSpPr>
        <p:spPr>
          <a:xfrm rot="10800000" flipV="1">
            <a:off x="2862469" y="1877418"/>
            <a:ext cx="7209183" cy="3785652"/>
          </a:xfrm>
          <a:prstGeom prst="rect">
            <a:avLst/>
          </a:prstGeom>
          <a:noFill/>
          <a:ln>
            <a:solidFill>
              <a:schemeClr val="tx1"/>
            </a:solidFill>
            <a:prstDash val="sysDash"/>
          </a:ln>
        </p:spPr>
        <p:txBody>
          <a:bodyPr wrap="square" rtlCol="0">
            <a:spAutoFit/>
          </a:bodyPr>
          <a:lstStyle/>
          <a:p>
            <a:pPr algn="r"/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Rancagua, 9 de Agosto 2021.</a:t>
            </a:r>
          </a:p>
          <a:p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Querido amigo:</a:t>
            </a:r>
          </a:p>
          <a:p>
            <a:endParaRPr lang="es-CL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 cuento que me siento muy felíz porque pronto me vas a venir a visitar y eso será una gran oportunidad para jugar, pasarlo bien y compartir.</a:t>
            </a:r>
          </a:p>
          <a:p>
            <a:pPr algn="just"/>
            <a:endParaRPr lang="es-CL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 estaré esperando con cositas ricas para pasar una semana muy especial junto a ti.</a:t>
            </a:r>
          </a:p>
          <a:p>
            <a:pPr algn="r"/>
            <a:r>
              <a:rPr lang="es-CL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Te extraña Anita</a:t>
            </a:r>
          </a:p>
        </p:txBody>
      </p:sp>
      <p:sp>
        <p:nvSpPr>
          <p:cNvPr id="7" name="Flecha derecha 6"/>
          <p:cNvSpPr/>
          <p:nvPr/>
        </p:nvSpPr>
        <p:spPr>
          <a:xfrm>
            <a:off x="318052" y="2372139"/>
            <a:ext cx="1245705" cy="15902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8" name="Flecha abajo 7"/>
          <p:cNvSpPr/>
          <p:nvPr/>
        </p:nvSpPr>
        <p:spPr>
          <a:xfrm>
            <a:off x="8878957" y="387505"/>
            <a:ext cx="132521" cy="109673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9" name="Flecha derecha 8"/>
          <p:cNvSpPr/>
          <p:nvPr/>
        </p:nvSpPr>
        <p:spPr>
          <a:xfrm>
            <a:off x="675861" y="4625009"/>
            <a:ext cx="1258956" cy="14577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0" name="Flecha izquierda 9"/>
          <p:cNvSpPr/>
          <p:nvPr/>
        </p:nvSpPr>
        <p:spPr>
          <a:xfrm>
            <a:off x="10614991" y="5353878"/>
            <a:ext cx="1378226" cy="145774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1" name="CuadroTexto 10"/>
          <p:cNvSpPr txBox="1"/>
          <p:nvPr/>
        </p:nvSpPr>
        <p:spPr>
          <a:xfrm>
            <a:off x="8878957" y="1234530"/>
            <a:ext cx="153725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0033CC"/>
                </a:solidFill>
              </a:rPr>
              <a:t>Fecha</a:t>
            </a:r>
            <a:endParaRPr lang="es-CL" sz="2000" b="1" dirty="0">
              <a:solidFill>
                <a:srgbClr val="0033CC"/>
              </a:solidFill>
            </a:endParaRPr>
          </a:p>
        </p:txBody>
      </p:sp>
      <p:sp>
        <p:nvSpPr>
          <p:cNvPr id="12" name="CuadroTexto 11"/>
          <p:cNvSpPr txBox="1"/>
          <p:nvPr/>
        </p:nvSpPr>
        <p:spPr>
          <a:xfrm>
            <a:off x="8534400" y="5976730"/>
            <a:ext cx="345881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0033CC"/>
                </a:solidFill>
              </a:rPr>
              <a:t>Firma o Nombre</a:t>
            </a:r>
            <a:endParaRPr lang="es-CL" sz="2000" b="1" dirty="0">
              <a:solidFill>
                <a:srgbClr val="0033CC"/>
              </a:solidFill>
            </a:endParaRPr>
          </a:p>
        </p:txBody>
      </p:sp>
      <p:sp>
        <p:nvSpPr>
          <p:cNvPr id="13" name="CuadroTexto 12"/>
          <p:cNvSpPr txBox="1"/>
          <p:nvPr/>
        </p:nvSpPr>
        <p:spPr>
          <a:xfrm>
            <a:off x="457200" y="2663687"/>
            <a:ext cx="1696278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0033CC"/>
                </a:solidFill>
              </a:rPr>
              <a:t>Saludo</a:t>
            </a:r>
            <a:endParaRPr lang="es-CL" sz="2000" b="1" dirty="0">
              <a:solidFill>
                <a:srgbClr val="0033CC"/>
              </a:solidFill>
            </a:endParaRPr>
          </a:p>
        </p:txBody>
      </p:sp>
      <p:sp>
        <p:nvSpPr>
          <p:cNvPr id="14" name="CuadroTexto 13"/>
          <p:cNvSpPr txBox="1"/>
          <p:nvPr/>
        </p:nvSpPr>
        <p:spPr>
          <a:xfrm>
            <a:off x="762000" y="4892213"/>
            <a:ext cx="18287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0033CC"/>
                </a:solidFill>
              </a:rPr>
              <a:t>Despedida</a:t>
            </a:r>
            <a:endParaRPr lang="es-CL" sz="2000" b="1" dirty="0">
              <a:solidFill>
                <a:srgbClr val="0033CC"/>
              </a:solidFill>
            </a:endParaRPr>
          </a:p>
        </p:txBody>
      </p:sp>
      <p:pic>
        <p:nvPicPr>
          <p:cNvPr id="15" name="Imagen 1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64773" y="229399"/>
            <a:ext cx="6319054" cy="1402605"/>
          </a:xfrm>
          <a:prstGeom prst="rect">
            <a:avLst/>
          </a:prstGeom>
        </p:spPr>
      </p:pic>
      <p:sp>
        <p:nvSpPr>
          <p:cNvPr id="16" name="Flecha izquierda 15"/>
          <p:cNvSpPr/>
          <p:nvPr/>
        </p:nvSpPr>
        <p:spPr>
          <a:xfrm>
            <a:off x="10416210" y="3081089"/>
            <a:ext cx="1563756" cy="132522"/>
          </a:xfrm>
          <a:prstGeom prst="lef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17" name="CuadroTexto 16"/>
          <p:cNvSpPr txBox="1"/>
          <p:nvPr/>
        </p:nvSpPr>
        <p:spPr>
          <a:xfrm>
            <a:off x="10035208" y="3394833"/>
            <a:ext cx="192819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L" sz="2000" b="1" dirty="0" smtClean="0">
                <a:solidFill>
                  <a:srgbClr val="0033CC"/>
                </a:solidFill>
              </a:rPr>
              <a:t>Cuerpo de la carta</a:t>
            </a:r>
            <a:endParaRPr lang="es-CL" sz="2000" b="1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69134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uadroTexto 6"/>
          <p:cNvSpPr txBox="1"/>
          <p:nvPr/>
        </p:nvSpPr>
        <p:spPr>
          <a:xfrm>
            <a:off x="2663688" y="636105"/>
            <a:ext cx="570282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4000" b="1" dirty="0" smtClean="0">
                <a:solidFill>
                  <a:schemeClr val="accent6">
                    <a:lumMod val="75000"/>
                  </a:schemeClr>
                </a:solidFill>
              </a:rPr>
              <a:t>¡Veamos un video!</a:t>
            </a:r>
            <a:endParaRPr lang="es-CL" sz="4000" b="1" dirty="0">
              <a:solidFill>
                <a:schemeClr val="accent6">
                  <a:lumMod val="75000"/>
                </a:schemeClr>
              </a:solidFill>
            </a:endParaRPr>
          </a:p>
        </p:txBody>
      </p:sp>
      <p:pic>
        <p:nvPicPr>
          <p:cNvPr id="9" name="Imagen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3523" y="2166610"/>
            <a:ext cx="2290970" cy="15273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96907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Espiral">
  <a:themeElements>
    <a:clrScheme name="Espiral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Espiral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Espiral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146</TotalTime>
  <Words>149</Words>
  <Application>Microsoft Office PowerPoint</Application>
  <PresentationFormat>Panorámica</PresentationFormat>
  <Paragraphs>19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Arial</vt:lpstr>
      <vt:lpstr>Century Gothic</vt:lpstr>
      <vt:lpstr>Comic Sans MS</vt:lpstr>
      <vt:lpstr>Wingdings 3</vt:lpstr>
      <vt:lpstr>Espiral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 de Windows</dc:creator>
  <cp:lastModifiedBy>Francisco</cp:lastModifiedBy>
  <cp:revision>9</cp:revision>
  <dcterms:created xsi:type="dcterms:W3CDTF">2021-07-31T14:35:39Z</dcterms:created>
  <dcterms:modified xsi:type="dcterms:W3CDTF">2021-08-02T18:40:37Z</dcterms:modified>
</cp:coreProperties>
</file>