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3" d="100"/>
          <a:sy n="73" d="100"/>
        </p:scale>
        <p:origin x="5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4148DC-B4B7-4196-BE6A-04B2D0EDED62}"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B2A8CA78-5A29-4969-A2FE-007065A09D3A}">
      <dgm:prSet/>
      <dgm:spPr/>
      <dgm:t>
        <a:bodyPr/>
        <a:lstStyle/>
        <a:p>
          <a:r>
            <a:rPr lang="es-CL"/>
            <a:t>Nombre del dios</a:t>
          </a:r>
          <a:endParaRPr lang="en-US"/>
        </a:p>
      </dgm:t>
    </dgm:pt>
    <dgm:pt modelId="{A9EDDE22-7B4D-47D0-A0CE-D6DFAC1AD173}" type="parTrans" cxnId="{C4C2D856-3362-4F7A-BBA0-28410FE74AE6}">
      <dgm:prSet/>
      <dgm:spPr/>
      <dgm:t>
        <a:bodyPr/>
        <a:lstStyle/>
        <a:p>
          <a:endParaRPr lang="en-US"/>
        </a:p>
      </dgm:t>
    </dgm:pt>
    <dgm:pt modelId="{BBB1E5B6-94DC-4909-AE2B-78DA943075BF}" type="sibTrans" cxnId="{C4C2D856-3362-4F7A-BBA0-28410FE74AE6}">
      <dgm:prSet/>
      <dgm:spPr/>
      <dgm:t>
        <a:bodyPr/>
        <a:lstStyle/>
        <a:p>
          <a:endParaRPr lang="en-US"/>
        </a:p>
      </dgm:t>
    </dgm:pt>
    <dgm:pt modelId="{F1EBA301-73E1-4B47-8D8E-3E7CF7EC1211}">
      <dgm:prSet/>
      <dgm:spPr/>
      <dgm:t>
        <a:bodyPr/>
        <a:lstStyle/>
        <a:p>
          <a:r>
            <a:rPr lang="es-CL"/>
            <a:t>Dios Griego o romano</a:t>
          </a:r>
          <a:endParaRPr lang="en-US"/>
        </a:p>
      </dgm:t>
    </dgm:pt>
    <dgm:pt modelId="{2EB2E07D-F04E-4D36-823F-C92D18A1BBEC}" type="parTrans" cxnId="{50B5EDF4-85E2-4753-8FE1-8EE071BC6CC9}">
      <dgm:prSet/>
      <dgm:spPr/>
      <dgm:t>
        <a:bodyPr/>
        <a:lstStyle/>
        <a:p>
          <a:endParaRPr lang="en-US"/>
        </a:p>
      </dgm:t>
    </dgm:pt>
    <dgm:pt modelId="{4D592F2F-4031-4A15-A6A6-3DD8532685F8}" type="sibTrans" cxnId="{50B5EDF4-85E2-4753-8FE1-8EE071BC6CC9}">
      <dgm:prSet/>
      <dgm:spPr/>
      <dgm:t>
        <a:bodyPr/>
        <a:lstStyle/>
        <a:p>
          <a:endParaRPr lang="en-US"/>
        </a:p>
      </dgm:t>
    </dgm:pt>
    <dgm:pt modelId="{80D49685-49F3-48DF-B78C-92889B79BA4E}">
      <dgm:prSet/>
      <dgm:spPr/>
      <dgm:t>
        <a:bodyPr/>
        <a:lstStyle/>
        <a:p>
          <a:r>
            <a:rPr lang="es-CL"/>
            <a:t>Dónde vivía - templo</a:t>
          </a:r>
          <a:endParaRPr lang="en-US"/>
        </a:p>
      </dgm:t>
    </dgm:pt>
    <dgm:pt modelId="{FBF3ED17-E8FB-4006-9880-858DA8BF30D3}" type="parTrans" cxnId="{7EE4F773-87AA-454D-9D48-3DB6E5F0F659}">
      <dgm:prSet/>
      <dgm:spPr/>
      <dgm:t>
        <a:bodyPr/>
        <a:lstStyle/>
        <a:p>
          <a:endParaRPr lang="en-US"/>
        </a:p>
      </dgm:t>
    </dgm:pt>
    <dgm:pt modelId="{14F018C3-D911-4801-9ED9-3D8C4067E4B7}" type="sibTrans" cxnId="{7EE4F773-87AA-454D-9D48-3DB6E5F0F659}">
      <dgm:prSet/>
      <dgm:spPr/>
      <dgm:t>
        <a:bodyPr/>
        <a:lstStyle/>
        <a:p>
          <a:endParaRPr lang="en-US"/>
        </a:p>
      </dgm:t>
    </dgm:pt>
    <dgm:pt modelId="{07A4024A-F152-4FA3-A570-3ED21B38C84E}">
      <dgm:prSet/>
      <dgm:spPr/>
      <dgm:t>
        <a:bodyPr/>
        <a:lstStyle/>
        <a:p>
          <a:r>
            <a:rPr lang="es-CL"/>
            <a:t>Cuál es su divinidad (poder)</a:t>
          </a:r>
          <a:endParaRPr lang="en-US"/>
        </a:p>
      </dgm:t>
    </dgm:pt>
    <dgm:pt modelId="{7D53413A-EEA3-42CA-AC34-7B36CE3BAA88}" type="parTrans" cxnId="{636F520B-727F-4050-9423-36EB3F86BFFE}">
      <dgm:prSet/>
      <dgm:spPr/>
      <dgm:t>
        <a:bodyPr/>
        <a:lstStyle/>
        <a:p>
          <a:endParaRPr lang="en-US"/>
        </a:p>
      </dgm:t>
    </dgm:pt>
    <dgm:pt modelId="{5046B14B-3EE7-4905-A6E3-240F76B52328}" type="sibTrans" cxnId="{636F520B-727F-4050-9423-36EB3F86BFFE}">
      <dgm:prSet/>
      <dgm:spPr/>
      <dgm:t>
        <a:bodyPr/>
        <a:lstStyle/>
        <a:p>
          <a:endParaRPr lang="en-US"/>
        </a:p>
      </dgm:t>
    </dgm:pt>
    <dgm:pt modelId="{68C60D1E-7AA7-463F-9196-6D4B1B323AED}">
      <dgm:prSet/>
      <dgm:spPr/>
      <dgm:t>
        <a:bodyPr/>
        <a:lstStyle/>
        <a:p>
          <a:r>
            <a:rPr lang="es-CL"/>
            <a:t>Rezo o ritual para pedirle ayuda</a:t>
          </a:r>
          <a:endParaRPr lang="en-US"/>
        </a:p>
      </dgm:t>
    </dgm:pt>
    <dgm:pt modelId="{0429DCCA-C62B-46C9-B0C9-3B0ACCAF5F1D}" type="parTrans" cxnId="{08D79727-C6EB-4C91-857B-DDADB8AE0514}">
      <dgm:prSet/>
      <dgm:spPr/>
      <dgm:t>
        <a:bodyPr/>
        <a:lstStyle/>
        <a:p>
          <a:endParaRPr lang="en-US"/>
        </a:p>
      </dgm:t>
    </dgm:pt>
    <dgm:pt modelId="{87321FC5-54A7-4B63-9F37-767741E25037}" type="sibTrans" cxnId="{08D79727-C6EB-4C91-857B-DDADB8AE0514}">
      <dgm:prSet/>
      <dgm:spPr/>
      <dgm:t>
        <a:bodyPr/>
        <a:lstStyle/>
        <a:p>
          <a:endParaRPr lang="en-US"/>
        </a:p>
      </dgm:t>
    </dgm:pt>
    <dgm:pt modelId="{98AAEFAF-7788-4FB1-921E-0DC34313DEE3}">
      <dgm:prSet/>
      <dgm:spPr/>
      <dgm:t>
        <a:bodyPr/>
        <a:lstStyle/>
        <a:p>
          <a:r>
            <a:rPr lang="es-CL"/>
            <a:t>Dato curioso del dios elegido</a:t>
          </a:r>
          <a:endParaRPr lang="en-US"/>
        </a:p>
      </dgm:t>
    </dgm:pt>
    <dgm:pt modelId="{7B5154A5-D8FD-4566-A9A1-B6DCCB7355DF}" type="parTrans" cxnId="{72869892-FA26-43D7-9A82-3A0EBD91C665}">
      <dgm:prSet/>
      <dgm:spPr/>
      <dgm:t>
        <a:bodyPr/>
        <a:lstStyle/>
        <a:p>
          <a:endParaRPr lang="en-US"/>
        </a:p>
      </dgm:t>
    </dgm:pt>
    <dgm:pt modelId="{EA63B30E-FF04-4E8C-807F-0577A44C1F0B}" type="sibTrans" cxnId="{72869892-FA26-43D7-9A82-3A0EBD91C665}">
      <dgm:prSet/>
      <dgm:spPr/>
      <dgm:t>
        <a:bodyPr/>
        <a:lstStyle/>
        <a:p>
          <a:endParaRPr lang="en-US"/>
        </a:p>
      </dgm:t>
    </dgm:pt>
    <dgm:pt modelId="{362C657A-1728-40DB-8094-80A3751BE2A8}" type="pres">
      <dgm:prSet presAssocID="{2C4148DC-B4B7-4196-BE6A-04B2D0EDED62}" presName="diagram" presStyleCnt="0">
        <dgm:presLayoutVars>
          <dgm:dir/>
          <dgm:resizeHandles val="exact"/>
        </dgm:presLayoutVars>
      </dgm:prSet>
      <dgm:spPr/>
      <dgm:t>
        <a:bodyPr/>
        <a:lstStyle/>
        <a:p>
          <a:endParaRPr lang="es-ES"/>
        </a:p>
      </dgm:t>
    </dgm:pt>
    <dgm:pt modelId="{30D22801-CCC5-4091-8F91-ABF54610830F}" type="pres">
      <dgm:prSet presAssocID="{B2A8CA78-5A29-4969-A2FE-007065A09D3A}" presName="node" presStyleLbl="node1" presStyleIdx="0" presStyleCnt="6">
        <dgm:presLayoutVars>
          <dgm:bulletEnabled val="1"/>
        </dgm:presLayoutVars>
      </dgm:prSet>
      <dgm:spPr/>
      <dgm:t>
        <a:bodyPr/>
        <a:lstStyle/>
        <a:p>
          <a:endParaRPr lang="es-ES"/>
        </a:p>
      </dgm:t>
    </dgm:pt>
    <dgm:pt modelId="{21F4059E-CE31-4BCE-A600-2A6ACB81AF13}" type="pres">
      <dgm:prSet presAssocID="{BBB1E5B6-94DC-4909-AE2B-78DA943075BF}" presName="sibTrans" presStyleCnt="0"/>
      <dgm:spPr/>
    </dgm:pt>
    <dgm:pt modelId="{CB4257E8-F127-41B2-B0BD-49137072B2EA}" type="pres">
      <dgm:prSet presAssocID="{F1EBA301-73E1-4B47-8D8E-3E7CF7EC1211}" presName="node" presStyleLbl="node1" presStyleIdx="1" presStyleCnt="6">
        <dgm:presLayoutVars>
          <dgm:bulletEnabled val="1"/>
        </dgm:presLayoutVars>
      </dgm:prSet>
      <dgm:spPr/>
      <dgm:t>
        <a:bodyPr/>
        <a:lstStyle/>
        <a:p>
          <a:endParaRPr lang="es-ES"/>
        </a:p>
      </dgm:t>
    </dgm:pt>
    <dgm:pt modelId="{9EF42DB2-EEF3-48B6-A0D9-3F41C9C15C3D}" type="pres">
      <dgm:prSet presAssocID="{4D592F2F-4031-4A15-A6A6-3DD8532685F8}" presName="sibTrans" presStyleCnt="0"/>
      <dgm:spPr/>
    </dgm:pt>
    <dgm:pt modelId="{8D8A3FE2-A9A3-4DAE-9050-0031D12F8134}" type="pres">
      <dgm:prSet presAssocID="{80D49685-49F3-48DF-B78C-92889B79BA4E}" presName="node" presStyleLbl="node1" presStyleIdx="2" presStyleCnt="6">
        <dgm:presLayoutVars>
          <dgm:bulletEnabled val="1"/>
        </dgm:presLayoutVars>
      </dgm:prSet>
      <dgm:spPr/>
      <dgm:t>
        <a:bodyPr/>
        <a:lstStyle/>
        <a:p>
          <a:endParaRPr lang="es-ES"/>
        </a:p>
      </dgm:t>
    </dgm:pt>
    <dgm:pt modelId="{8F4A6D43-5484-430C-B98E-9EF3DC3239D8}" type="pres">
      <dgm:prSet presAssocID="{14F018C3-D911-4801-9ED9-3D8C4067E4B7}" presName="sibTrans" presStyleCnt="0"/>
      <dgm:spPr/>
    </dgm:pt>
    <dgm:pt modelId="{12B775F0-2C01-4D61-BF43-98AC66990E0A}" type="pres">
      <dgm:prSet presAssocID="{07A4024A-F152-4FA3-A570-3ED21B38C84E}" presName="node" presStyleLbl="node1" presStyleIdx="3" presStyleCnt="6">
        <dgm:presLayoutVars>
          <dgm:bulletEnabled val="1"/>
        </dgm:presLayoutVars>
      </dgm:prSet>
      <dgm:spPr/>
      <dgm:t>
        <a:bodyPr/>
        <a:lstStyle/>
        <a:p>
          <a:endParaRPr lang="es-ES"/>
        </a:p>
      </dgm:t>
    </dgm:pt>
    <dgm:pt modelId="{8EAB35C7-5C9F-4AEE-8ABE-5D770FA5FBA9}" type="pres">
      <dgm:prSet presAssocID="{5046B14B-3EE7-4905-A6E3-240F76B52328}" presName="sibTrans" presStyleCnt="0"/>
      <dgm:spPr/>
    </dgm:pt>
    <dgm:pt modelId="{8996D8E0-9033-4CEE-B4A6-B0AEFBA12489}" type="pres">
      <dgm:prSet presAssocID="{68C60D1E-7AA7-463F-9196-6D4B1B323AED}" presName="node" presStyleLbl="node1" presStyleIdx="4" presStyleCnt="6">
        <dgm:presLayoutVars>
          <dgm:bulletEnabled val="1"/>
        </dgm:presLayoutVars>
      </dgm:prSet>
      <dgm:spPr/>
      <dgm:t>
        <a:bodyPr/>
        <a:lstStyle/>
        <a:p>
          <a:endParaRPr lang="es-ES"/>
        </a:p>
      </dgm:t>
    </dgm:pt>
    <dgm:pt modelId="{77F0EAC6-3710-4D9A-A9BF-448AE10E2558}" type="pres">
      <dgm:prSet presAssocID="{87321FC5-54A7-4B63-9F37-767741E25037}" presName="sibTrans" presStyleCnt="0"/>
      <dgm:spPr/>
    </dgm:pt>
    <dgm:pt modelId="{63FE9644-207D-4C23-9179-B3419D47B9D5}" type="pres">
      <dgm:prSet presAssocID="{98AAEFAF-7788-4FB1-921E-0DC34313DEE3}" presName="node" presStyleLbl="node1" presStyleIdx="5" presStyleCnt="6">
        <dgm:presLayoutVars>
          <dgm:bulletEnabled val="1"/>
        </dgm:presLayoutVars>
      </dgm:prSet>
      <dgm:spPr/>
      <dgm:t>
        <a:bodyPr/>
        <a:lstStyle/>
        <a:p>
          <a:endParaRPr lang="es-ES"/>
        </a:p>
      </dgm:t>
    </dgm:pt>
  </dgm:ptLst>
  <dgm:cxnLst>
    <dgm:cxn modelId="{9F168AB2-B87C-412C-B272-6A8BC47B112E}" type="presOf" srcId="{98AAEFAF-7788-4FB1-921E-0DC34313DEE3}" destId="{63FE9644-207D-4C23-9179-B3419D47B9D5}" srcOrd="0" destOrd="0" presId="urn:microsoft.com/office/officeart/2005/8/layout/default"/>
    <dgm:cxn modelId="{DE2417E3-BE6E-4303-865C-71CFF17B5FE0}" type="presOf" srcId="{F1EBA301-73E1-4B47-8D8E-3E7CF7EC1211}" destId="{CB4257E8-F127-41B2-B0BD-49137072B2EA}" srcOrd="0" destOrd="0" presId="urn:microsoft.com/office/officeart/2005/8/layout/default"/>
    <dgm:cxn modelId="{636F520B-727F-4050-9423-36EB3F86BFFE}" srcId="{2C4148DC-B4B7-4196-BE6A-04B2D0EDED62}" destId="{07A4024A-F152-4FA3-A570-3ED21B38C84E}" srcOrd="3" destOrd="0" parTransId="{7D53413A-EEA3-42CA-AC34-7B36CE3BAA88}" sibTransId="{5046B14B-3EE7-4905-A6E3-240F76B52328}"/>
    <dgm:cxn modelId="{08D79727-C6EB-4C91-857B-DDADB8AE0514}" srcId="{2C4148DC-B4B7-4196-BE6A-04B2D0EDED62}" destId="{68C60D1E-7AA7-463F-9196-6D4B1B323AED}" srcOrd="4" destOrd="0" parTransId="{0429DCCA-C62B-46C9-B0C9-3B0ACCAF5F1D}" sibTransId="{87321FC5-54A7-4B63-9F37-767741E25037}"/>
    <dgm:cxn modelId="{C4C2D856-3362-4F7A-BBA0-28410FE74AE6}" srcId="{2C4148DC-B4B7-4196-BE6A-04B2D0EDED62}" destId="{B2A8CA78-5A29-4969-A2FE-007065A09D3A}" srcOrd="0" destOrd="0" parTransId="{A9EDDE22-7B4D-47D0-A0CE-D6DFAC1AD173}" sibTransId="{BBB1E5B6-94DC-4909-AE2B-78DA943075BF}"/>
    <dgm:cxn modelId="{ABFA4916-BCEA-4618-8D75-54C5C479073C}" type="presOf" srcId="{80D49685-49F3-48DF-B78C-92889B79BA4E}" destId="{8D8A3FE2-A9A3-4DAE-9050-0031D12F8134}" srcOrd="0" destOrd="0" presId="urn:microsoft.com/office/officeart/2005/8/layout/default"/>
    <dgm:cxn modelId="{73DBE6B8-DC95-4AF6-8210-BE5B529725B7}" type="presOf" srcId="{68C60D1E-7AA7-463F-9196-6D4B1B323AED}" destId="{8996D8E0-9033-4CEE-B4A6-B0AEFBA12489}" srcOrd="0" destOrd="0" presId="urn:microsoft.com/office/officeart/2005/8/layout/default"/>
    <dgm:cxn modelId="{72869892-FA26-43D7-9A82-3A0EBD91C665}" srcId="{2C4148DC-B4B7-4196-BE6A-04B2D0EDED62}" destId="{98AAEFAF-7788-4FB1-921E-0DC34313DEE3}" srcOrd="5" destOrd="0" parTransId="{7B5154A5-D8FD-4566-A9A1-B6DCCB7355DF}" sibTransId="{EA63B30E-FF04-4E8C-807F-0577A44C1F0B}"/>
    <dgm:cxn modelId="{50B5EDF4-85E2-4753-8FE1-8EE071BC6CC9}" srcId="{2C4148DC-B4B7-4196-BE6A-04B2D0EDED62}" destId="{F1EBA301-73E1-4B47-8D8E-3E7CF7EC1211}" srcOrd="1" destOrd="0" parTransId="{2EB2E07D-F04E-4D36-823F-C92D18A1BBEC}" sibTransId="{4D592F2F-4031-4A15-A6A6-3DD8532685F8}"/>
    <dgm:cxn modelId="{259DDD0E-1CA9-4978-A670-E890FD5C672F}" type="presOf" srcId="{B2A8CA78-5A29-4969-A2FE-007065A09D3A}" destId="{30D22801-CCC5-4091-8F91-ABF54610830F}" srcOrd="0" destOrd="0" presId="urn:microsoft.com/office/officeart/2005/8/layout/default"/>
    <dgm:cxn modelId="{9215937D-6C36-4383-BC0C-3A991BECB60B}" type="presOf" srcId="{07A4024A-F152-4FA3-A570-3ED21B38C84E}" destId="{12B775F0-2C01-4D61-BF43-98AC66990E0A}" srcOrd="0" destOrd="0" presId="urn:microsoft.com/office/officeart/2005/8/layout/default"/>
    <dgm:cxn modelId="{7E4B446D-BC33-4F38-97C7-3D17DBA56E83}" type="presOf" srcId="{2C4148DC-B4B7-4196-BE6A-04B2D0EDED62}" destId="{362C657A-1728-40DB-8094-80A3751BE2A8}" srcOrd="0" destOrd="0" presId="urn:microsoft.com/office/officeart/2005/8/layout/default"/>
    <dgm:cxn modelId="{7EE4F773-87AA-454D-9D48-3DB6E5F0F659}" srcId="{2C4148DC-B4B7-4196-BE6A-04B2D0EDED62}" destId="{80D49685-49F3-48DF-B78C-92889B79BA4E}" srcOrd="2" destOrd="0" parTransId="{FBF3ED17-E8FB-4006-9880-858DA8BF30D3}" sibTransId="{14F018C3-D911-4801-9ED9-3D8C4067E4B7}"/>
    <dgm:cxn modelId="{787F0A2B-83C1-4507-8BC9-99FEC609D482}" type="presParOf" srcId="{362C657A-1728-40DB-8094-80A3751BE2A8}" destId="{30D22801-CCC5-4091-8F91-ABF54610830F}" srcOrd="0" destOrd="0" presId="urn:microsoft.com/office/officeart/2005/8/layout/default"/>
    <dgm:cxn modelId="{97D366B0-02E5-4273-921E-54260C01E3C4}" type="presParOf" srcId="{362C657A-1728-40DB-8094-80A3751BE2A8}" destId="{21F4059E-CE31-4BCE-A600-2A6ACB81AF13}" srcOrd="1" destOrd="0" presId="urn:microsoft.com/office/officeart/2005/8/layout/default"/>
    <dgm:cxn modelId="{3AFB878A-4694-48FE-99CF-87A1A13AC4FE}" type="presParOf" srcId="{362C657A-1728-40DB-8094-80A3751BE2A8}" destId="{CB4257E8-F127-41B2-B0BD-49137072B2EA}" srcOrd="2" destOrd="0" presId="urn:microsoft.com/office/officeart/2005/8/layout/default"/>
    <dgm:cxn modelId="{C5E6AB5E-A771-4461-9B99-4CAD760C4E65}" type="presParOf" srcId="{362C657A-1728-40DB-8094-80A3751BE2A8}" destId="{9EF42DB2-EEF3-48B6-A0D9-3F41C9C15C3D}" srcOrd="3" destOrd="0" presId="urn:microsoft.com/office/officeart/2005/8/layout/default"/>
    <dgm:cxn modelId="{2C58CEC4-2301-46A3-B51C-CDAF99A6B58E}" type="presParOf" srcId="{362C657A-1728-40DB-8094-80A3751BE2A8}" destId="{8D8A3FE2-A9A3-4DAE-9050-0031D12F8134}" srcOrd="4" destOrd="0" presId="urn:microsoft.com/office/officeart/2005/8/layout/default"/>
    <dgm:cxn modelId="{E9A56203-A72B-455E-B14E-ED816C273E8A}" type="presParOf" srcId="{362C657A-1728-40DB-8094-80A3751BE2A8}" destId="{8F4A6D43-5484-430C-B98E-9EF3DC3239D8}" srcOrd="5" destOrd="0" presId="urn:microsoft.com/office/officeart/2005/8/layout/default"/>
    <dgm:cxn modelId="{E7330B55-DE20-48EB-A9F3-3DA7A5FE6819}" type="presParOf" srcId="{362C657A-1728-40DB-8094-80A3751BE2A8}" destId="{12B775F0-2C01-4D61-BF43-98AC66990E0A}" srcOrd="6" destOrd="0" presId="urn:microsoft.com/office/officeart/2005/8/layout/default"/>
    <dgm:cxn modelId="{C3E195F6-ACE4-4854-82E8-4945F6E93EF1}" type="presParOf" srcId="{362C657A-1728-40DB-8094-80A3751BE2A8}" destId="{8EAB35C7-5C9F-4AEE-8ABE-5D770FA5FBA9}" srcOrd="7" destOrd="0" presId="urn:microsoft.com/office/officeart/2005/8/layout/default"/>
    <dgm:cxn modelId="{6C45F138-47B5-45C2-896A-182DFFA11EC0}" type="presParOf" srcId="{362C657A-1728-40DB-8094-80A3751BE2A8}" destId="{8996D8E0-9033-4CEE-B4A6-B0AEFBA12489}" srcOrd="8" destOrd="0" presId="urn:microsoft.com/office/officeart/2005/8/layout/default"/>
    <dgm:cxn modelId="{3B2998F5-46A9-4D12-8785-8D02445BB2DE}" type="presParOf" srcId="{362C657A-1728-40DB-8094-80A3751BE2A8}" destId="{77F0EAC6-3710-4D9A-A9BF-448AE10E2558}" srcOrd="9" destOrd="0" presId="urn:microsoft.com/office/officeart/2005/8/layout/default"/>
    <dgm:cxn modelId="{5D5D0A96-6019-4B96-862F-BC2133F442F5}" type="presParOf" srcId="{362C657A-1728-40DB-8094-80A3751BE2A8}" destId="{63FE9644-207D-4C23-9179-B3419D47B9D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D22801-CCC5-4091-8F91-ABF54610830F}">
      <dsp:nvSpPr>
        <dsp:cNvPr id="0" name=""/>
        <dsp:cNvSpPr/>
      </dsp:nvSpPr>
      <dsp:spPr>
        <a:xfrm>
          <a:off x="1282347" y="1395"/>
          <a:ext cx="2529306" cy="151758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Nombre del dios</a:t>
          </a:r>
          <a:endParaRPr lang="en-US" sz="3000" kern="1200"/>
        </a:p>
      </dsp:txBody>
      <dsp:txXfrm>
        <a:off x="1282347" y="1395"/>
        <a:ext cx="2529306" cy="1517583"/>
      </dsp:txXfrm>
    </dsp:sp>
    <dsp:sp modelId="{CB4257E8-F127-41B2-B0BD-49137072B2EA}">
      <dsp:nvSpPr>
        <dsp:cNvPr id="0" name=""/>
        <dsp:cNvSpPr/>
      </dsp:nvSpPr>
      <dsp:spPr>
        <a:xfrm>
          <a:off x="4064584" y="1395"/>
          <a:ext cx="2529306" cy="151758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Dios Griego o romano</a:t>
          </a:r>
          <a:endParaRPr lang="en-US" sz="3000" kern="1200"/>
        </a:p>
      </dsp:txBody>
      <dsp:txXfrm>
        <a:off x="4064584" y="1395"/>
        <a:ext cx="2529306" cy="1517583"/>
      </dsp:txXfrm>
    </dsp:sp>
    <dsp:sp modelId="{8D8A3FE2-A9A3-4DAE-9050-0031D12F8134}">
      <dsp:nvSpPr>
        <dsp:cNvPr id="0" name=""/>
        <dsp:cNvSpPr/>
      </dsp:nvSpPr>
      <dsp:spPr>
        <a:xfrm>
          <a:off x="6846821" y="1395"/>
          <a:ext cx="2529306" cy="151758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Dónde vivía - templo</a:t>
          </a:r>
          <a:endParaRPr lang="en-US" sz="3000" kern="1200"/>
        </a:p>
      </dsp:txBody>
      <dsp:txXfrm>
        <a:off x="6846821" y="1395"/>
        <a:ext cx="2529306" cy="1517583"/>
      </dsp:txXfrm>
    </dsp:sp>
    <dsp:sp modelId="{12B775F0-2C01-4D61-BF43-98AC66990E0A}">
      <dsp:nvSpPr>
        <dsp:cNvPr id="0" name=""/>
        <dsp:cNvSpPr/>
      </dsp:nvSpPr>
      <dsp:spPr>
        <a:xfrm>
          <a:off x="1282347" y="1771909"/>
          <a:ext cx="2529306" cy="151758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Cuál es su divinidad (poder)</a:t>
          </a:r>
          <a:endParaRPr lang="en-US" sz="3000" kern="1200"/>
        </a:p>
      </dsp:txBody>
      <dsp:txXfrm>
        <a:off x="1282347" y="1771909"/>
        <a:ext cx="2529306" cy="1517583"/>
      </dsp:txXfrm>
    </dsp:sp>
    <dsp:sp modelId="{8996D8E0-9033-4CEE-B4A6-B0AEFBA12489}">
      <dsp:nvSpPr>
        <dsp:cNvPr id="0" name=""/>
        <dsp:cNvSpPr/>
      </dsp:nvSpPr>
      <dsp:spPr>
        <a:xfrm>
          <a:off x="4064584" y="1771909"/>
          <a:ext cx="2529306" cy="151758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Rezo o ritual para pedirle ayuda</a:t>
          </a:r>
          <a:endParaRPr lang="en-US" sz="3000" kern="1200"/>
        </a:p>
      </dsp:txBody>
      <dsp:txXfrm>
        <a:off x="4064584" y="1771909"/>
        <a:ext cx="2529306" cy="1517583"/>
      </dsp:txXfrm>
    </dsp:sp>
    <dsp:sp modelId="{63FE9644-207D-4C23-9179-B3419D47B9D5}">
      <dsp:nvSpPr>
        <dsp:cNvPr id="0" name=""/>
        <dsp:cNvSpPr/>
      </dsp:nvSpPr>
      <dsp:spPr>
        <a:xfrm>
          <a:off x="6846821" y="1771909"/>
          <a:ext cx="2529306" cy="151758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CL" sz="3000" kern="1200"/>
            <a:t>Dato curioso del dios elegido</a:t>
          </a:r>
          <a:endParaRPr lang="en-US" sz="3000" kern="1200"/>
        </a:p>
      </dsp:txBody>
      <dsp:txXfrm>
        <a:off x="6846821" y="1771909"/>
        <a:ext cx="2529306" cy="151758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C43A76A3-ADC8-4477-8FC1-B9DD55D84908}" type="datetime1">
              <a:rPr lang="en-US" smtClean="0"/>
              <a:t>8/26/2021</a:t>
            </a:fld>
            <a:endParaRPr lang="en-US" dirty="0"/>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‹Nº›</a:t>
            </a:fld>
            <a:endParaRPr lang="en-US" dirty="0"/>
          </a:p>
        </p:txBody>
      </p:sp>
    </p:spTree>
    <p:extLst>
      <p:ext uri="{BB962C8B-B14F-4D97-AF65-F5344CB8AC3E}">
        <p14:creationId xmlns:p14="http://schemas.microsoft.com/office/powerpoint/2010/main" val="390328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D6762538-DC4D-4667-96E5-B3278DDF8B12}" type="datetime1">
              <a:rPr lang="en-US" smtClean="0"/>
              <a:t>8/26/2021</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2431808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05880548-5C08-4BE3-B63E-F2BB63B0B00C}" type="datetime1">
              <a:rPr lang="en-US" smtClean="0"/>
              <a:t>8/26/2021</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351540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DE7F49BE-398D-479A-8A7E-5DDBCA61EDCB}" type="datetime1">
              <a:rPr lang="en-US" smtClean="0"/>
              <a:t>8/26/2021</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493477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77240" y="1709738"/>
            <a:ext cx="10570210"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77240" y="4589463"/>
            <a:ext cx="1057021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CCD0C193-4974-4A1F-9C63-07D595E30D66}" type="datetime1">
              <a:rPr lang="en-US" smtClean="0"/>
              <a:t>8/26/2021</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2167331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701AA87F-28D4-4BF0-B81F-877A89DFD5AC}" type="datetime1">
              <a:rPr lang="en-US" smtClean="0"/>
              <a:t>8/26/2021</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52952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1812"/>
            <a:ext cx="5220335"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825749"/>
            <a:ext cx="5220335"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1812"/>
            <a:ext cx="5183188"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825749"/>
            <a:ext cx="5183188"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A8A9F1F3-208B-49A3-B337-9C8ACEB3E0E1}" type="datetime1">
              <a:rPr lang="en-US" smtClean="0"/>
              <a:t>8/26/2021</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2407173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a:xfrm>
            <a:off x="777240" y="365125"/>
            <a:ext cx="1065911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27AF6CA6-7293-4AA2-A0E0-A3BF4416E786}" type="datetime1">
              <a:rPr lang="en-US" smtClean="0"/>
              <a:t>8/26/2021</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2180300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98D87016-7BCD-46FB-8EE3-AB6C369108B4}" type="datetime1">
              <a:rPr lang="en-US" smtClean="0"/>
              <a:t>8/26/2021</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151565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2501900"/>
          </a:xfrm>
        </p:spPr>
        <p:txBody>
          <a:bodyPr anchor="b">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3092450"/>
            <a:ext cx="3994785" cy="27765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A1547011-1FFC-4EF8-9A2E-53B4AD2ADBD4}" type="datetime1">
              <a:rPr lang="en-US" smtClean="0"/>
              <a:t>8/26/2021</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51528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77240" y="457200"/>
            <a:ext cx="3994785" cy="2505456"/>
          </a:xfrm>
        </p:spPr>
        <p:txBody>
          <a:bodyPr anchor="b"/>
          <a:lstStyle>
            <a:lvl1pPr>
              <a:defRPr sz="4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77240" y="3081275"/>
            <a:ext cx="3994785" cy="277977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9562EB47-45B4-4EF5-A743-B4885DD2F060}" type="datetime1">
              <a:rPr lang="en-US" smtClean="0"/>
              <a:t>8/26/2021</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‹Nº›</a:t>
            </a:fld>
            <a:endParaRPr lang="en-US"/>
          </a:p>
        </p:txBody>
      </p:sp>
    </p:spTree>
    <p:extLst>
      <p:ext uri="{BB962C8B-B14F-4D97-AF65-F5344CB8AC3E}">
        <p14:creationId xmlns:p14="http://schemas.microsoft.com/office/powerpoint/2010/main" val="1634956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99B5B3C5-A599-465B-B2B9-866E8B2087CE}"/>
              </a:ext>
            </a:extLst>
          </p:cNvPr>
          <p:cNvSpPr/>
          <p:nvPr/>
        </p:nvSpPr>
        <p:spPr>
          <a:xfrm>
            <a:off x="-1" y="-1"/>
            <a:ext cx="12192001"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25C84982-7DD0-43B1-8A2D-BFA4DF1B4E60}"/>
              </a:ext>
            </a:extLst>
          </p:cNvPr>
          <p:cNvSpPr/>
          <p:nvPr/>
        </p:nvSpPr>
        <p:spPr>
          <a:xfrm>
            <a:off x="-1" y="-1"/>
            <a:ext cx="12192001"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grpSp>
        <p:nvGrpSpPr>
          <p:cNvPr id="8" name="Decorative Circles">
            <a:extLst>
              <a:ext uri="{FF2B5EF4-FFF2-40B4-BE49-F238E27FC236}">
                <a16:creationId xmlns:a16="http://schemas.microsoft.com/office/drawing/2014/main" id="{1D912E1C-3BBA-42F0-A3EE-FEC382E7230A}"/>
              </a:ext>
            </a:extLst>
          </p:cNvPr>
          <p:cNvGrpSpPr/>
          <p:nvPr/>
        </p:nvGrpSpPr>
        <p:grpSpPr>
          <a:xfrm>
            <a:off x="-1" y="-1"/>
            <a:ext cx="12192001" cy="6858001"/>
            <a:chOff x="-1" y="-1"/>
            <a:chExt cx="12192001" cy="6858001"/>
          </a:xfrm>
        </p:grpSpPr>
        <p:sp>
          <p:nvSpPr>
            <p:cNvPr id="21" name="Oval 20">
              <a:extLst>
                <a:ext uri="{FF2B5EF4-FFF2-40B4-BE49-F238E27FC236}">
                  <a16:creationId xmlns:a16="http://schemas.microsoft.com/office/drawing/2014/main" id="{2FEEAC76-E273-46A8-8F8E-CE59860FE70D}"/>
                </a:ext>
              </a:extLst>
            </p:cNvPr>
            <p:cNvSpPr/>
            <p:nvPr/>
          </p:nvSpPr>
          <p:spPr>
            <a:xfrm>
              <a:off x="209098" y="727602"/>
              <a:ext cx="172408" cy="172408"/>
            </a:xfrm>
            <a:prstGeom prst="ellipse">
              <a:avLst/>
            </a:prstGeom>
            <a:solidFill>
              <a:schemeClr val="accent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6594A0E-9400-45AD-A431-1DA1C0B28966}"/>
                </a:ext>
              </a:extLst>
            </p:cNvPr>
            <p:cNvSpPr/>
            <p:nvPr/>
          </p:nvSpPr>
          <p:spPr>
            <a:xfrm>
              <a:off x="949947" y="136523"/>
              <a:ext cx="113367" cy="113367"/>
            </a:xfrm>
            <a:prstGeom prst="ellipse">
              <a:avLst/>
            </a:prstGeom>
            <a:solidFill>
              <a:srgbClr val="F39E2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0916D6C-D32F-42B6-8512-CD5EDB8F2B9B}"/>
                </a:ext>
              </a:extLst>
            </p:cNvPr>
            <p:cNvSpPr/>
            <p:nvPr/>
          </p:nvSpPr>
          <p:spPr>
            <a:xfrm>
              <a:off x="11575290" y="5859047"/>
              <a:ext cx="305780" cy="305780"/>
            </a:xfrm>
            <a:prstGeom prst="ellipse">
              <a:avLst/>
            </a:prstGeom>
            <a:solidFill>
              <a:schemeClr val="accent1">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834846D-59C6-40F4-907C-F1A4689B58F1}"/>
                </a:ext>
              </a:extLst>
            </p:cNvPr>
            <p:cNvSpPr/>
            <p:nvPr/>
          </p:nvSpPr>
          <p:spPr>
            <a:xfrm>
              <a:off x="95730" y="1133938"/>
              <a:ext cx="226735" cy="226735"/>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A257CDF-2E36-4DC7-8EE4-5CD8F8ECAC87}"/>
                </a:ext>
              </a:extLst>
            </p:cNvPr>
            <p:cNvSpPr/>
            <p:nvPr/>
          </p:nvSpPr>
          <p:spPr>
            <a:xfrm>
              <a:off x="11536830" y="554419"/>
              <a:ext cx="382700" cy="382700"/>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D5B26E0E-A115-4AE2-82D8-76BB93CC494F}"/>
                </a:ext>
              </a:extLst>
            </p:cNvPr>
            <p:cNvSpPr/>
            <p:nvPr/>
          </p:nvSpPr>
          <p:spPr>
            <a:xfrm>
              <a:off x="1122430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755058DB-7E01-4E95-BF59-983AA1BBB38E}"/>
                </a:ext>
              </a:extLst>
            </p:cNvPr>
            <p:cNvSpPr/>
            <p:nvPr/>
          </p:nvSpPr>
          <p:spPr>
            <a:xfrm>
              <a:off x="11629630" y="5482355"/>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810F7E2-23F3-44D6-B09E-71E556536052}"/>
                </a:ext>
              </a:extLst>
            </p:cNvPr>
            <p:cNvSpPr/>
            <p:nvPr/>
          </p:nvSpPr>
          <p:spPr>
            <a:xfrm>
              <a:off x="10415328" y="612495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59D5C391-E1DB-410A-A78C-ED3BBDFF0758}"/>
                </a:ext>
              </a:extLst>
            </p:cNvPr>
            <p:cNvSpPr/>
            <p:nvPr/>
          </p:nvSpPr>
          <p:spPr>
            <a:xfrm>
              <a:off x="10120382" y="6255986"/>
              <a:ext cx="305780" cy="30578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77C4944D-9373-4283-BCAA-927A0316659E}"/>
                </a:ext>
              </a:extLst>
            </p:cNvPr>
            <p:cNvSpPr/>
            <p:nvPr/>
          </p:nvSpPr>
          <p:spPr>
            <a:xfrm>
              <a:off x="9934343" y="6204350"/>
              <a:ext cx="113367" cy="113367"/>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6804C521-2D9F-4CE4-AFD3-D4F1551FEC6A}"/>
                </a:ext>
              </a:extLst>
            </p:cNvPr>
            <p:cNvSpPr/>
            <p:nvPr/>
          </p:nvSpPr>
          <p:spPr>
            <a:xfrm>
              <a:off x="11642244" y="6317718"/>
              <a:ext cx="549756" cy="540282"/>
            </a:xfrm>
            <a:custGeom>
              <a:avLst/>
              <a:gdLst>
                <a:gd name="connsiteX0" fmla="*/ 1224540 w 2115556"/>
                <a:gd name="connsiteY0" fmla="*/ 0 h 2079100"/>
                <a:gd name="connsiteX1" fmla="*/ 2090421 w 2115556"/>
                <a:gd name="connsiteY1" fmla="*/ 358660 h 2079100"/>
                <a:gd name="connsiteX2" fmla="*/ 2115556 w 2115556"/>
                <a:gd name="connsiteY2" fmla="*/ 386315 h 2079100"/>
                <a:gd name="connsiteX3" fmla="*/ 2115556 w 2115556"/>
                <a:gd name="connsiteY3" fmla="*/ 2062765 h 2079100"/>
                <a:gd name="connsiteX4" fmla="*/ 2100710 w 2115556"/>
                <a:gd name="connsiteY4" fmla="*/ 2079100 h 2079100"/>
                <a:gd name="connsiteX5" fmla="*/ 348370 w 2115556"/>
                <a:gd name="connsiteY5" fmla="*/ 2079100 h 2079100"/>
                <a:gd name="connsiteX6" fmla="*/ 279625 w 2115556"/>
                <a:gd name="connsiteY6" fmla="*/ 2003461 h 2079100"/>
                <a:gd name="connsiteX7" fmla="*/ 0 w 2115556"/>
                <a:gd name="connsiteY7" fmla="*/ 1224540 h 2079100"/>
                <a:gd name="connsiteX8" fmla="*/ 1224540 w 2115556"/>
                <a:gd name="connsiteY8" fmla="*/ 0 h 207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5556" h="2079100">
                  <a:moveTo>
                    <a:pt x="1224540" y="0"/>
                  </a:moveTo>
                  <a:cubicBezTo>
                    <a:pt x="1562687" y="0"/>
                    <a:pt x="1868823" y="137062"/>
                    <a:pt x="2090421" y="358660"/>
                  </a:cubicBezTo>
                  <a:lnTo>
                    <a:pt x="2115556" y="386315"/>
                  </a:lnTo>
                  <a:lnTo>
                    <a:pt x="2115556" y="2062765"/>
                  </a:lnTo>
                  <a:lnTo>
                    <a:pt x="2100710" y="2079100"/>
                  </a:lnTo>
                  <a:lnTo>
                    <a:pt x="348370" y="2079100"/>
                  </a:lnTo>
                  <a:lnTo>
                    <a:pt x="279625" y="2003461"/>
                  </a:lnTo>
                  <a:cubicBezTo>
                    <a:pt x="104938" y="1791789"/>
                    <a:pt x="0" y="1520419"/>
                    <a:pt x="0" y="1224540"/>
                  </a:cubicBezTo>
                  <a:cubicBezTo>
                    <a:pt x="0" y="548245"/>
                    <a:pt x="548245" y="0"/>
                    <a:pt x="1224540" y="0"/>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6" name="Freeform: Shape 55">
              <a:extLst>
                <a:ext uri="{FF2B5EF4-FFF2-40B4-BE49-F238E27FC236}">
                  <a16:creationId xmlns:a16="http://schemas.microsoft.com/office/drawing/2014/main" id="{755AC65C-13EF-4182-AA3C-62BE165CC033}"/>
                </a:ext>
              </a:extLst>
            </p:cNvPr>
            <p:cNvSpPr/>
            <p:nvPr/>
          </p:nvSpPr>
          <p:spPr>
            <a:xfrm>
              <a:off x="-1" y="-1"/>
              <a:ext cx="510196" cy="538336"/>
            </a:xfrm>
            <a:custGeom>
              <a:avLst/>
              <a:gdLst>
                <a:gd name="connsiteX0" fmla="*/ 0 w 510196"/>
                <a:gd name="connsiteY0" fmla="*/ 0 h 538336"/>
                <a:gd name="connsiteX1" fmla="*/ 459276 w 510196"/>
                <a:gd name="connsiteY1" fmla="*/ 0 h 538336"/>
                <a:gd name="connsiteX2" fmla="*/ 482126 w 510196"/>
                <a:gd name="connsiteY2" fmla="*/ 42098 h 538336"/>
                <a:gd name="connsiteX3" fmla="*/ 510196 w 510196"/>
                <a:gd name="connsiteY3" fmla="*/ 181136 h 538336"/>
                <a:gd name="connsiteX4" fmla="*/ 152996 w 510196"/>
                <a:gd name="connsiteY4" fmla="*/ 538336 h 538336"/>
                <a:gd name="connsiteX5" fmla="*/ 13958 w 510196"/>
                <a:gd name="connsiteY5" fmla="*/ 510266 h 538336"/>
                <a:gd name="connsiteX6" fmla="*/ 0 w 510196"/>
                <a:gd name="connsiteY6" fmla="*/ 502690 h 538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0196" h="538336">
                  <a:moveTo>
                    <a:pt x="0" y="0"/>
                  </a:moveTo>
                  <a:lnTo>
                    <a:pt x="459276" y="0"/>
                  </a:lnTo>
                  <a:lnTo>
                    <a:pt x="482126" y="42098"/>
                  </a:lnTo>
                  <a:cubicBezTo>
                    <a:pt x="500201" y="84833"/>
                    <a:pt x="510196" y="131817"/>
                    <a:pt x="510196" y="181136"/>
                  </a:cubicBezTo>
                  <a:cubicBezTo>
                    <a:pt x="510196" y="378412"/>
                    <a:pt x="350272" y="538336"/>
                    <a:pt x="152996" y="538336"/>
                  </a:cubicBezTo>
                  <a:cubicBezTo>
                    <a:pt x="103677" y="538336"/>
                    <a:pt x="56693" y="528341"/>
                    <a:pt x="13958" y="510266"/>
                  </a:cubicBezTo>
                  <a:lnTo>
                    <a:pt x="0" y="502690"/>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8" name="Freeform: Shape 57">
              <a:extLst>
                <a:ext uri="{FF2B5EF4-FFF2-40B4-BE49-F238E27FC236}">
                  <a16:creationId xmlns:a16="http://schemas.microsoft.com/office/drawing/2014/main" id="{E40DA8D2-FA4B-4282-9D44-48C27B63A153}"/>
                </a:ext>
              </a:extLst>
            </p:cNvPr>
            <p:cNvSpPr/>
            <p:nvPr/>
          </p:nvSpPr>
          <p:spPr>
            <a:xfrm>
              <a:off x="10528695" y="1"/>
              <a:ext cx="554074" cy="282754"/>
            </a:xfrm>
            <a:custGeom>
              <a:avLst/>
              <a:gdLst>
                <a:gd name="connsiteX0" fmla="*/ 644 w 309162"/>
                <a:gd name="connsiteY0" fmla="*/ 0 h 157771"/>
                <a:gd name="connsiteX1" fmla="*/ 308518 w 309162"/>
                <a:gd name="connsiteY1" fmla="*/ 0 h 157771"/>
                <a:gd name="connsiteX2" fmla="*/ 309162 w 309162"/>
                <a:gd name="connsiteY2" fmla="*/ 3190 h 157771"/>
                <a:gd name="connsiteX3" fmla="*/ 154581 w 309162"/>
                <a:gd name="connsiteY3" fmla="*/ 157771 h 157771"/>
                <a:gd name="connsiteX4" fmla="*/ 0 w 309162"/>
                <a:gd name="connsiteY4" fmla="*/ 3190 h 1577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162" h="157771">
                  <a:moveTo>
                    <a:pt x="644" y="0"/>
                  </a:moveTo>
                  <a:lnTo>
                    <a:pt x="308518" y="0"/>
                  </a:lnTo>
                  <a:lnTo>
                    <a:pt x="309162" y="3190"/>
                  </a:lnTo>
                  <a:cubicBezTo>
                    <a:pt x="309162" y="88563"/>
                    <a:pt x="239954" y="157771"/>
                    <a:pt x="154581" y="157771"/>
                  </a:cubicBezTo>
                  <a:cubicBezTo>
                    <a:pt x="69208" y="157771"/>
                    <a:pt x="0" y="88563"/>
                    <a:pt x="0" y="319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10" name="Oval 9">
              <a:extLst>
                <a:ext uri="{FF2B5EF4-FFF2-40B4-BE49-F238E27FC236}">
                  <a16:creationId xmlns:a16="http://schemas.microsoft.com/office/drawing/2014/main" id="{99065014-CB18-414D-A527-31ECC45700AB}"/>
                </a:ext>
              </a:extLst>
            </p:cNvPr>
            <p:cNvSpPr/>
            <p:nvPr/>
          </p:nvSpPr>
          <p:spPr>
            <a:xfrm>
              <a:off x="504140" y="1132500"/>
              <a:ext cx="84680" cy="84680"/>
            </a:xfrm>
            <a:prstGeom prst="ellipse">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1" name="Freeform: Shape 60">
              <a:extLst>
                <a:ext uri="{FF2B5EF4-FFF2-40B4-BE49-F238E27FC236}">
                  <a16:creationId xmlns:a16="http://schemas.microsoft.com/office/drawing/2014/main" id="{8F39E27A-56C1-4328-8DF1-2DA147C78483}"/>
                </a:ext>
              </a:extLst>
            </p:cNvPr>
            <p:cNvSpPr/>
            <p:nvPr/>
          </p:nvSpPr>
          <p:spPr>
            <a:xfrm>
              <a:off x="12051348" y="5576515"/>
              <a:ext cx="137603" cy="210490"/>
            </a:xfrm>
            <a:custGeom>
              <a:avLst/>
              <a:gdLst>
                <a:gd name="connsiteX0" fmla="*/ 105245 w 137603"/>
                <a:gd name="connsiteY0" fmla="*/ 0 h 210490"/>
                <a:gd name="connsiteX1" fmla="*/ 137603 w 137603"/>
                <a:gd name="connsiteY1" fmla="*/ 6533 h 210490"/>
                <a:gd name="connsiteX2" fmla="*/ 137603 w 137603"/>
                <a:gd name="connsiteY2" fmla="*/ 203957 h 210490"/>
                <a:gd name="connsiteX3" fmla="*/ 105245 w 137603"/>
                <a:gd name="connsiteY3" fmla="*/ 210490 h 210490"/>
                <a:gd name="connsiteX4" fmla="*/ 0 w 137603"/>
                <a:gd name="connsiteY4" fmla="*/ 105245 h 210490"/>
                <a:gd name="connsiteX5" fmla="*/ 105245 w 137603"/>
                <a:gd name="connsiteY5" fmla="*/ 0 h 21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603" h="210490">
                  <a:moveTo>
                    <a:pt x="105245" y="0"/>
                  </a:moveTo>
                  <a:lnTo>
                    <a:pt x="137603" y="6533"/>
                  </a:lnTo>
                  <a:lnTo>
                    <a:pt x="137603" y="203957"/>
                  </a:lnTo>
                  <a:lnTo>
                    <a:pt x="105245" y="210490"/>
                  </a:lnTo>
                  <a:cubicBezTo>
                    <a:pt x="47120" y="210490"/>
                    <a:pt x="0" y="163370"/>
                    <a:pt x="0" y="105245"/>
                  </a:cubicBezTo>
                  <a:cubicBezTo>
                    <a:pt x="0" y="47120"/>
                    <a:pt x="47120" y="0"/>
                    <a:pt x="105245" y="0"/>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0" y="6488268"/>
            <a:ext cx="2743200" cy="233209"/>
          </a:xfrm>
          <a:prstGeom prst="rect">
            <a:avLst/>
          </a:prstGeom>
        </p:spPr>
        <p:txBody>
          <a:bodyPr vert="horz" lIns="91440" tIns="45720" rIns="91440" bIns="45720" rtlCol="0" anchor="ctr"/>
          <a:lstStyle>
            <a:lvl1pPr algn="l">
              <a:defRPr sz="1000">
                <a:solidFill>
                  <a:schemeClr val="tx1">
                    <a:tint val="75000"/>
                  </a:schemeClr>
                </a:solidFill>
              </a:defRPr>
            </a:lvl1pPr>
          </a:lstStyle>
          <a:p>
            <a:fld id="{4A8D24A4-5FEC-4062-8995-EB21925B3B40}" type="datetime1">
              <a:rPr lang="en-US" smtClean="0"/>
              <a:t>8/26/2021</a:t>
            </a:fld>
            <a:endParaRPr lang="en-US" sz="1000"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sz="1000"/>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93150" y="6488268"/>
            <a:ext cx="2743200" cy="233209"/>
          </a:xfrm>
          <a:prstGeom prst="rect">
            <a:avLst/>
          </a:prstGeom>
        </p:spPr>
        <p:txBody>
          <a:bodyPr vert="horz" lIns="91440" tIns="45720" rIns="91440" bIns="45720" rtlCol="0" anchor="ctr"/>
          <a:lstStyle>
            <a:lvl1pPr algn="r">
              <a:defRPr sz="1000">
                <a:solidFill>
                  <a:schemeClr val="tx1">
                    <a:tint val="75000"/>
                  </a:schemeClr>
                </a:solidFill>
              </a:defRPr>
            </a:lvl1pPr>
          </a:lstStyle>
          <a:p>
            <a:fld id="{35747434-7036-48DB-A148-6B3D8EE75CDA}" type="slidenum">
              <a:rPr lang="en-US" smtClean="0"/>
              <a:pPr/>
              <a:t>‹Nº›</a:t>
            </a:fld>
            <a:endParaRPr lang="en-US" sz="1000" dirty="0"/>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0" y="365125"/>
            <a:ext cx="1065911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0" y="1825625"/>
            <a:ext cx="1065911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70898600"/>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14" r:id="rId8"/>
    <p:sldLayoutId id="2147483715" r:id="rId9"/>
    <p:sldLayoutId id="2147483716" r:id="rId10"/>
    <p:sldLayoutId id="2147483724" r:id="rId11"/>
  </p:sldLayoutIdLst>
  <p:hf sldNum="0" hdr="0" ftr="0" dt="0"/>
  <p:txStyles>
    <p:titleStyle>
      <a:lvl1pPr algn="l" defTabSz="914400"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2">
            <a:lumMod val="75000"/>
            <a:lumOff val="25000"/>
          </a:schemeClr>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EBD76B7-54D8-42FC-9B31-4C196064E99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67DC46D8-8B3D-4CC5-876B-F13C1801E3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sp>
        <p:nvSpPr>
          <p:cNvPr id="2" name="Título 1">
            <a:extLst>
              <a:ext uri="{FF2B5EF4-FFF2-40B4-BE49-F238E27FC236}">
                <a16:creationId xmlns:a16="http://schemas.microsoft.com/office/drawing/2014/main" id="{1647CA64-98A3-4EF1-8396-83FECBBAED57}"/>
              </a:ext>
            </a:extLst>
          </p:cNvPr>
          <p:cNvSpPr>
            <a:spLocks noGrp="1"/>
          </p:cNvSpPr>
          <p:nvPr>
            <p:ph type="ctrTitle"/>
          </p:nvPr>
        </p:nvSpPr>
        <p:spPr>
          <a:xfrm>
            <a:off x="777239" y="3284185"/>
            <a:ext cx="7315200" cy="1800013"/>
          </a:xfrm>
        </p:spPr>
        <p:txBody>
          <a:bodyPr>
            <a:normAutofit/>
          </a:bodyPr>
          <a:lstStyle/>
          <a:p>
            <a:r>
              <a:rPr lang="es-CL" sz="4600" dirty="0"/>
              <a:t>Proyecto “Representación de dioses griegos y romanos”</a:t>
            </a:r>
          </a:p>
        </p:txBody>
      </p:sp>
      <p:grpSp>
        <p:nvGrpSpPr>
          <p:cNvPr id="75" name="Decorative Circles">
            <a:extLst>
              <a:ext uri="{FF2B5EF4-FFF2-40B4-BE49-F238E27FC236}">
                <a16:creationId xmlns:a16="http://schemas.microsoft.com/office/drawing/2014/main" id="{D5AFE826-4330-4926-ABD8-F6BF6375FA7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68271" y="1822202"/>
            <a:ext cx="9049452" cy="926029"/>
            <a:chOff x="2768271" y="1822202"/>
            <a:chExt cx="9049452" cy="926029"/>
          </a:xfrm>
        </p:grpSpPr>
        <p:sp>
          <p:nvSpPr>
            <p:cNvPr id="76" name="Oval 75">
              <a:extLst>
                <a:ext uri="{FF2B5EF4-FFF2-40B4-BE49-F238E27FC236}">
                  <a16:creationId xmlns:a16="http://schemas.microsoft.com/office/drawing/2014/main" id="{4E088A32-05E8-4F3A-8EDF-A9963D2314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2859169" y="1977248"/>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2048E638-2AAE-42E7-8511-D5C54797E4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703653" y="1822202"/>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CC6CDD50-BFA0-4A3D-BD91-D49FA360E17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2768271" y="235440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0BB89643-5E31-47B1-AEE6-D1C1F98A8C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590988" y="1901154"/>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4E8AFB53-9FBA-4EF8-82F7-4C0C21E0CB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24547" y="2281790"/>
              <a:ext cx="466441" cy="46644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3B5A5D55-4F75-4613-9822-72E22962828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244401" y="1998740"/>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3" name="Oval 2">
            <a:extLst>
              <a:ext uri="{FF2B5EF4-FFF2-40B4-BE49-F238E27FC236}">
                <a16:creationId xmlns:a16="http://schemas.microsoft.com/office/drawing/2014/main" id="{A522F91C-13A0-4045-B4E2-25FF178AF7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flipH="1">
            <a:off x="0" y="0"/>
            <a:ext cx="2861965" cy="3133761"/>
          </a:xfrm>
          <a:custGeom>
            <a:avLst/>
            <a:gdLst>
              <a:gd name="connsiteX0" fmla="*/ 152193 w 2976254"/>
              <a:gd name="connsiteY0" fmla="*/ 0 h 3258904"/>
              <a:gd name="connsiteX1" fmla="*/ 2976254 w 2976254"/>
              <a:gd name="connsiteY1" fmla="*/ 0 h 3258904"/>
              <a:gd name="connsiteX2" fmla="*/ 2976254 w 2976254"/>
              <a:gd name="connsiteY2" fmla="*/ 3192289 h 3258904"/>
              <a:gd name="connsiteX3" fmla="*/ 2908439 w 2976254"/>
              <a:gd name="connsiteY3" fmla="*/ 3209726 h 3258904"/>
              <a:gd name="connsiteX4" fmla="*/ 2420603 w 2976254"/>
              <a:gd name="connsiteY4" fmla="*/ 3258904 h 3258904"/>
              <a:gd name="connsiteX5" fmla="*/ 0 w 2976254"/>
              <a:gd name="connsiteY5" fmla="*/ 838301 h 3258904"/>
              <a:gd name="connsiteX6" fmla="*/ 108826 w 2976254"/>
              <a:gd name="connsiteY6" fmla="*/ 118488 h 3258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76254" h="3258904">
                <a:moveTo>
                  <a:pt x="152193" y="0"/>
                </a:moveTo>
                <a:lnTo>
                  <a:pt x="2976254" y="0"/>
                </a:lnTo>
                <a:lnTo>
                  <a:pt x="2976254" y="3192289"/>
                </a:lnTo>
                <a:lnTo>
                  <a:pt x="2908439" y="3209726"/>
                </a:lnTo>
                <a:cubicBezTo>
                  <a:pt x="2750864" y="3241971"/>
                  <a:pt x="2587711" y="3258904"/>
                  <a:pt x="2420603" y="3258904"/>
                </a:cubicBezTo>
                <a:cubicBezTo>
                  <a:pt x="1083741" y="3258904"/>
                  <a:pt x="0" y="2175163"/>
                  <a:pt x="0" y="838301"/>
                </a:cubicBezTo>
                <a:cubicBezTo>
                  <a:pt x="0" y="587639"/>
                  <a:pt x="38100" y="345877"/>
                  <a:pt x="108826" y="118488"/>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5" name="Graphic 84">
            <a:extLst>
              <a:ext uri="{FF2B5EF4-FFF2-40B4-BE49-F238E27FC236}">
                <a16:creationId xmlns:a16="http://schemas.microsoft.com/office/drawing/2014/main" id="{8A7A0AD8-45B3-43F2-91F2-4773D87AD2A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biLevel thresh="25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l="35296" t="39487" r="12288" b="12942"/>
          <a:stretch/>
        </p:blipFill>
        <p:spPr>
          <a:xfrm rot="16200000" flipH="1">
            <a:off x="-142334" y="142335"/>
            <a:ext cx="3079802" cy="2795133"/>
          </a:xfrm>
          <a:prstGeom prst="rect">
            <a:avLst/>
          </a:prstGeom>
        </p:spPr>
      </p:pic>
      <p:pic>
        <p:nvPicPr>
          <p:cNvPr id="1026" name="Picture 2" descr="Nombres de Dioses Griegos y Romanos | Pequelia">
            <a:extLst>
              <a:ext uri="{FF2B5EF4-FFF2-40B4-BE49-F238E27FC236}">
                <a16:creationId xmlns:a16="http://schemas.microsoft.com/office/drawing/2014/main" id="{7E53733F-75AB-4537-896D-B03E5843276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4056" r="10943" b="-1"/>
          <a:stretch/>
        </p:blipFill>
        <p:spPr bwMode="auto">
          <a:xfrm>
            <a:off x="3495757" y="55816"/>
            <a:ext cx="3091846" cy="3091846"/>
          </a:xfrm>
          <a:custGeom>
            <a:avLst/>
            <a:gdLst/>
            <a:ahLst/>
            <a:cxnLst/>
            <a:rect l="l" t="t" r="r" b="b"/>
            <a:pathLst>
              <a:path w="3111160" h="3111160">
                <a:moveTo>
                  <a:pt x="1555580" y="0"/>
                </a:moveTo>
                <a:cubicBezTo>
                  <a:pt x="2414703" y="0"/>
                  <a:pt x="3111160" y="696457"/>
                  <a:pt x="3111160" y="1555580"/>
                </a:cubicBezTo>
                <a:cubicBezTo>
                  <a:pt x="3111160" y="2414703"/>
                  <a:pt x="2414703" y="3111160"/>
                  <a:pt x="1555580" y="3111160"/>
                </a:cubicBezTo>
                <a:cubicBezTo>
                  <a:pt x="696457" y="3111160"/>
                  <a:pt x="0" y="2414703"/>
                  <a:pt x="0" y="1555580"/>
                </a:cubicBezTo>
                <a:cubicBezTo>
                  <a:pt x="0" y="696457"/>
                  <a:pt x="696457" y="0"/>
                  <a:pt x="1555580" y="0"/>
                </a:cubicBezTo>
                <a:close/>
              </a:path>
            </a:pathLst>
          </a:custGeom>
          <a:noFill/>
          <a:extLst>
            <a:ext uri="{909E8E84-426E-40DD-AFC4-6F175D3DCCD1}">
              <a14:hiddenFill xmlns:a14="http://schemas.microsoft.com/office/drawing/2010/main">
                <a:solidFill>
                  <a:srgbClr val="FFFFFF"/>
                </a:solidFill>
              </a14:hiddenFill>
            </a:ext>
          </a:extLst>
        </p:spPr>
      </p:pic>
      <p:sp>
        <p:nvSpPr>
          <p:cNvPr id="87" name="Oval 3">
            <a:extLst>
              <a:ext uri="{FF2B5EF4-FFF2-40B4-BE49-F238E27FC236}">
                <a16:creationId xmlns:a16="http://schemas.microsoft.com/office/drawing/2014/main" id="{41FDA080-F01C-42CF-A628-EEEF92F9F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118082" y="5608"/>
            <a:ext cx="4408870" cy="2474031"/>
          </a:xfrm>
          <a:custGeom>
            <a:avLst/>
            <a:gdLst>
              <a:gd name="connsiteX0" fmla="*/ 18128 w 4408870"/>
              <a:gd name="connsiteY0" fmla="*/ 0 h 2474031"/>
              <a:gd name="connsiteX1" fmla="*/ 4390742 w 4408870"/>
              <a:gd name="connsiteY1" fmla="*/ 0 h 2474031"/>
              <a:gd name="connsiteX2" fmla="*/ 4397489 w 4408870"/>
              <a:gd name="connsiteY2" fmla="*/ 44205 h 2474031"/>
              <a:gd name="connsiteX3" fmla="*/ 4408870 w 4408870"/>
              <a:gd name="connsiteY3" fmla="*/ 269596 h 2474031"/>
              <a:gd name="connsiteX4" fmla="*/ 2204435 w 4408870"/>
              <a:gd name="connsiteY4" fmla="*/ 2474031 h 2474031"/>
              <a:gd name="connsiteX5" fmla="*/ 0 w 4408870"/>
              <a:gd name="connsiteY5" fmla="*/ 269596 h 2474031"/>
              <a:gd name="connsiteX6" fmla="*/ 11381 w 4408870"/>
              <a:gd name="connsiteY6" fmla="*/ 44205 h 2474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8870" h="2474031">
                <a:moveTo>
                  <a:pt x="18128" y="0"/>
                </a:moveTo>
                <a:lnTo>
                  <a:pt x="4390742" y="0"/>
                </a:lnTo>
                <a:lnTo>
                  <a:pt x="4397489" y="44205"/>
                </a:lnTo>
                <a:cubicBezTo>
                  <a:pt x="4405015" y="118312"/>
                  <a:pt x="4408870" y="193504"/>
                  <a:pt x="4408870" y="269596"/>
                </a:cubicBezTo>
                <a:cubicBezTo>
                  <a:pt x="4408870" y="1487072"/>
                  <a:pt x="3421911" y="2474031"/>
                  <a:pt x="2204435" y="2474031"/>
                </a:cubicBezTo>
                <a:cubicBezTo>
                  <a:pt x="986959" y="2474031"/>
                  <a:pt x="0" y="1487072"/>
                  <a:pt x="0" y="269596"/>
                </a:cubicBezTo>
                <a:cubicBezTo>
                  <a:pt x="0" y="193504"/>
                  <a:pt x="3855" y="118312"/>
                  <a:pt x="11381" y="4420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9" name="Graphic 88">
            <a:extLst>
              <a:ext uri="{FF2B5EF4-FFF2-40B4-BE49-F238E27FC236}">
                <a16:creationId xmlns:a16="http://schemas.microsoft.com/office/drawing/2014/main" id="{FD792E61-6BBA-42EA-968C-AC238B961D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l="14832" t="48375" r="13582" b="10444"/>
          <a:stretch/>
        </p:blipFill>
        <p:spPr>
          <a:xfrm flipH="1">
            <a:off x="7134037" y="-5611"/>
            <a:ext cx="4368276" cy="2512937"/>
          </a:xfrm>
          <a:prstGeom prst="rect">
            <a:avLst/>
          </a:prstGeom>
        </p:spPr>
      </p:pic>
      <p:sp>
        <p:nvSpPr>
          <p:cNvPr id="91" name="Oval 1">
            <a:extLst>
              <a:ext uri="{FF2B5EF4-FFF2-40B4-BE49-F238E27FC236}">
                <a16:creationId xmlns:a16="http://schemas.microsoft.com/office/drawing/2014/main" id="{F1175869-B135-4DD2-B445-77EA229178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005186" y="3219078"/>
            <a:ext cx="3186814" cy="3638922"/>
          </a:xfrm>
          <a:custGeom>
            <a:avLst/>
            <a:gdLst>
              <a:gd name="connsiteX0" fmla="*/ 1156116 w 3186814"/>
              <a:gd name="connsiteY0" fmla="*/ 0 h 3638922"/>
              <a:gd name="connsiteX1" fmla="*/ 3186814 w 3186814"/>
              <a:gd name="connsiteY1" fmla="*/ 2030698 h 3638922"/>
              <a:gd name="connsiteX2" fmla="*/ 2447829 w 3186814"/>
              <a:gd name="connsiteY2" fmla="*/ 3597684 h 3638922"/>
              <a:gd name="connsiteX3" fmla="*/ 2392682 w 3186814"/>
              <a:gd name="connsiteY3" fmla="*/ 3638922 h 3638922"/>
              <a:gd name="connsiteX4" fmla="*/ 0 w 3186814"/>
              <a:gd name="connsiteY4" fmla="*/ 3638922 h 3638922"/>
              <a:gd name="connsiteX5" fmla="*/ 0 w 3186814"/>
              <a:gd name="connsiteY5" fmla="*/ 362315 h 3638922"/>
              <a:gd name="connsiteX6" fmla="*/ 20733 w 3186814"/>
              <a:gd name="connsiteY6" fmla="*/ 346811 h 3638922"/>
              <a:gd name="connsiteX7" fmla="*/ 1156116 w 3186814"/>
              <a:gd name="connsiteY7" fmla="*/ 0 h 3638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86814" h="3638922">
                <a:moveTo>
                  <a:pt x="1156116" y="0"/>
                </a:moveTo>
                <a:cubicBezTo>
                  <a:pt x="2277640" y="0"/>
                  <a:pt x="3186814" y="909174"/>
                  <a:pt x="3186814" y="2030698"/>
                </a:cubicBezTo>
                <a:cubicBezTo>
                  <a:pt x="3186814" y="2661556"/>
                  <a:pt x="2899146" y="3225224"/>
                  <a:pt x="2447829" y="3597684"/>
                </a:cubicBezTo>
                <a:lnTo>
                  <a:pt x="2392682" y="3638922"/>
                </a:lnTo>
                <a:lnTo>
                  <a:pt x="0" y="3638922"/>
                </a:lnTo>
                <a:lnTo>
                  <a:pt x="0" y="362315"/>
                </a:lnTo>
                <a:lnTo>
                  <a:pt x="20733" y="346811"/>
                </a:lnTo>
                <a:cubicBezTo>
                  <a:pt x="344835" y="127853"/>
                  <a:pt x="735545" y="0"/>
                  <a:pt x="1156116" y="0"/>
                </a:cubicBezTo>
                <a:close/>
              </a:path>
            </a:pathLst>
          </a:cu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3" name="Graphic 92">
            <a:extLst>
              <a:ext uri="{FF2B5EF4-FFF2-40B4-BE49-F238E27FC236}">
                <a16:creationId xmlns:a16="http://schemas.microsoft.com/office/drawing/2014/main" id="{76A07FAC-AD48-4C3E-8C06-58EA812307BA}"/>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9155370" y="3812887"/>
            <a:ext cx="3025375" cy="3025375"/>
          </a:xfrm>
          <a:prstGeom prst="rect">
            <a:avLst/>
          </a:prstGeom>
        </p:spPr>
      </p:pic>
    </p:spTree>
    <p:extLst>
      <p:ext uri="{BB962C8B-B14F-4D97-AF65-F5344CB8AC3E}">
        <p14:creationId xmlns:p14="http://schemas.microsoft.com/office/powerpoint/2010/main" val="4226762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965FEFA-9F19-4A53-8995-C4B3D0DBE4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DFCF12-97D2-4E81-A77E-27A35C3921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sp>
        <p:nvSpPr>
          <p:cNvPr id="2" name="Título 1">
            <a:extLst>
              <a:ext uri="{FF2B5EF4-FFF2-40B4-BE49-F238E27FC236}">
                <a16:creationId xmlns:a16="http://schemas.microsoft.com/office/drawing/2014/main" id="{080D97BA-C1F1-43D3-A294-286932526D5D}"/>
              </a:ext>
            </a:extLst>
          </p:cNvPr>
          <p:cNvSpPr>
            <a:spLocks noGrp="1"/>
          </p:cNvSpPr>
          <p:nvPr>
            <p:ph type="title"/>
          </p:nvPr>
        </p:nvSpPr>
        <p:spPr>
          <a:xfrm>
            <a:off x="777239" y="777240"/>
            <a:ext cx="6168331" cy="2493876"/>
          </a:xfrm>
        </p:spPr>
        <p:txBody>
          <a:bodyPr anchor="b">
            <a:normAutofit/>
          </a:bodyPr>
          <a:lstStyle/>
          <a:p>
            <a:r>
              <a:rPr lang="es-CL" sz="4400"/>
              <a:t>¿De qué se trata?</a:t>
            </a:r>
          </a:p>
        </p:txBody>
      </p:sp>
      <p:sp>
        <p:nvSpPr>
          <p:cNvPr id="3" name="Marcador de contenido 2">
            <a:extLst>
              <a:ext uri="{FF2B5EF4-FFF2-40B4-BE49-F238E27FC236}">
                <a16:creationId xmlns:a16="http://schemas.microsoft.com/office/drawing/2014/main" id="{55427239-8DAF-4649-B749-FBCB6988363C}"/>
              </a:ext>
            </a:extLst>
          </p:cNvPr>
          <p:cNvSpPr>
            <a:spLocks noGrp="1"/>
          </p:cNvSpPr>
          <p:nvPr>
            <p:ph idx="1"/>
          </p:nvPr>
        </p:nvSpPr>
        <p:spPr>
          <a:xfrm>
            <a:off x="777239" y="3428999"/>
            <a:ext cx="6168331" cy="2747963"/>
          </a:xfrm>
        </p:spPr>
        <p:txBody>
          <a:bodyPr anchor="t">
            <a:normAutofit/>
          </a:bodyPr>
          <a:lstStyle/>
          <a:p>
            <a:r>
              <a:rPr lang="es-CL" sz="1800">
                <a:effectLst/>
                <a:latin typeface="Cavolini" panose="03000502040302020204" pitchFamily="66" charset="0"/>
                <a:ea typeface="Times New Roman" panose="02020603050405020304" pitchFamily="18" charset="0"/>
              </a:rPr>
              <a:t>El siguiente trabajo tiene como objetivo representar, mediante una personificación, a alguno de los dioses, griegos o romanos.</a:t>
            </a:r>
            <a:endParaRPr lang="es-CL" sz="1800">
              <a:effectLst/>
              <a:latin typeface="Times New Roman" panose="02020603050405020304" pitchFamily="18" charset="0"/>
              <a:ea typeface="Times New Roman" panose="02020603050405020304" pitchFamily="18" charset="0"/>
            </a:endParaRPr>
          </a:p>
          <a:p>
            <a:r>
              <a:rPr lang="es-CL" sz="1800">
                <a:effectLst/>
                <a:latin typeface="Cavolini" panose="03000502040302020204" pitchFamily="66" charset="0"/>
                <a:ea typeface="Times New Roman" panose="02020603050405020304" pitchFamily="18" charset="0"/>
              </a:rPr>
              <a:t> </a:t>
            </a:r>
            <a:endParaRPr lang="es-CL" sz="1800">
              <a:effectLst/>
              <a:latin typeface="Times New Roman" panose="02020603050405020304" pitchFamily="18" charset="0"/>
              <a:ea typeface="Times New Roman" panose="02020603050405020304" pitchFamily="18" charset="0"/>
            </a:endParaRPr>
          </a:p>
          <a:p>
            <a:r>
              <a:rPr lang="es-CL" sz="1800">
                <a:effectLst/>
                <a:latin typeface="Cavolini" panose="03000502040302020204" pitchFamily="66" charset="0"/>
                <a:ea typeface="Times New Roman" panose="02020603050405020304" pitchFamily="18" charset="0"/>
              </a:rPr>
              <a:t>La idea es que tú te caracterices de un dios, usando un atuendo parecido al que usaban ellos. Además, tienes que contarnos los siguientes datos del dios elegido:</a:t>
            </a:r>
            <a:endParaRPr lang="es-CL" sz="1800">
              <a:effectLst/>
              <a:latin typeface="Times New Roman" panose="02020603050405020304" pitchFamily="18" charset="0"/>
              <a:ea typeface="Times New Roman" panose="02020603050405020304" pitchFamily="18" charset="0"/>
            </a:endParaRPr>
          </a:p>
          <a:p>
            <a:endParaRPr lang="es-CL" sz="1800"/>
          </a:p>
        </p:txBody>
      </p:sp>
      <p:grpSp>
        <p:nvGrpSpPr>
          <p:cNvPr id="13" name="decorative circles">
            <a:extLst>
              <a:ext uri="{FF2B5EF4-FFF2-40B4-BE49-F238E27FC236}">
                <a16:creationId xmlns:a16="http://schemas.microsoft.com/office/drawing/2014/main" id="{88C16691-9DA5-4C39-AF4D-8B07E2FEB0B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2461" y="220046"/>
            <a:ext cx="3455469" cy="4723381"/>
            <a:chOff x="8132461" y="220046"/>
            <a:chExt cx="3455469" cy="4723381"/>
          </a:xfrm>
        </p:grpSpPr>
        <p:sp>
          <p:nvSpPr>
            <p:cNvPr id="14" name="Oval 13">
              <a:extLst>
                <a:ext uri="{FF2B5EF4-FFF2-40B4-BE49-F238E27FC236}">
                  <a16:creationId xmlns:a16="http://schemas.microsoft.com/office/drawing/2014/main" id="{FE3AD45C-DA8B-44C8-B0D5-CD97AFA6F2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261858" y="4716692"/>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A8DB9029-97B8-4D59-A36E-4A5B7CC782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723226" y="4129921"/>
              <a:ext cx="466441" cy="46644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D7661242-F0D0-4B64-9FDC-E4B8017DA92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8132461" y="4194350"/>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E685500D-E012-41E3-8946-63C336D450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004744" y="220046"/>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9B0274D5-E350-4115-814A-198C46304B4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241342" y="397053"/>
              <a:ext cx="346588" cy="34658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42E5CE15-4AAC-49EC-933D-D150BAB2DC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241342" y="108730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Imagen 3">
            <a:extLst>
              <a:ext uri="{FF2B5EF4-FFF2-40B4-BE49-F238E27FC236}">
                <a16:creationId xmlns:a16="http://schemas.microsoft.com/office/drawing/2014/main" id="{6F936BF8-EB36-4D50-B668-78B8B4134F2F}"/>
              </a:ext>
            </a:extLst>
          </p:cNvPr>
          <p:cNvPicPr>
            <a:picLocks noChangeAspect="1"/>
          </p:cNvPicPr>
          <p:nvPr/>
        </p:nvPicPr>
        <p:blipFill rotWithShape="1">
          <a:blip r:embed="rId2"/>
          <a:srcRect l="30637" r="30366" b="1"/>
          <a:stretch/>
        </p:blipFill>
        <p:spPr>
          <a:xfrm>
            <a:off x="7181870" y="262980"/>
            <a:ext cx="3486122" cy="3486122"/>
          </a:xfrm>
          <a:custGeom>
            <a:avLst/>
            <a:gdLst/>
            <a:ahLst/>
            <a:cxnLst/>
            <a:rect l="l" t="t" r="r" b="b"/>
            <a:pathLst>
              <a:path w="3111160" h="3111160">
                <a:moveTo>
                  <a:pt x="1555580" y="0"/>
                </a:moveTo>
                <a:cubicBezTo>
                  <a:pt x="2414703" y="0"/>
                  <a:pt x="3111160" y="696457"/>
                  <a:pt x="3111160" y="1555580"/>
                </a:cubicBezTo>
                <a:cubicBezTo>
                  <a:pt x="3111160" y="2414703"/>
                  <a:pt x="2414703" y="3111160"/>
                  <a:pt x="1555580" y="3111160"/>
                </a:cubicBezTo>
                <a:cubicBezTo>
                  <a:pt x="696457" y="3111160"/>
                  <a:pt x="0" y="2414703"/>
                  <a:pt x="0" y="1555580"/>
                </a:cubicBezTo>
                <a:cubicBezTo>
                  <a:pt x="0" y="696457"/>
                  <a:pt x="696457" y="0"/>
                  <a:pt x="1555580" y="0"/>
                </a:cubicBezTo>
                <a:close/>
              </a:path>
            </a:pathLst>
          </a:custGeom>
        </p:spPr>
      </p:pic>
      <p:pic>
        <p:nvPicPr>
          <p:cNvPr id="21" name="Graphic 20">
            <a:extLst>
              <a:ext uri="{FF2B5EF4-FFF2-40B4-BE49-F238E27FC236}">
                <a16:creationId xmlns:a16="http://schemas.microsoft.com/office/drawing/2014/main" id="{88F56DA4-2446-4D2D-A013-FC97DA4D105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hqprint">
            <a:duotone>
              <a:schemeClr val="accent5">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xmlns="" r:embed="rId4"/>
              </a:ext>
            </a:extLst>
          </a:blip>
          <a:srcRect l="18631" t="16485" r="52721" b="17441"/>
          <a:stretch/>
        </p:blipFill>
        <p:spPr>
          <a:xfrm>
            <a:off x="10854666" y="743641"/>
            <a:ext cx="1334286" cy="3077509"/>
          </a:xfrm>
          <a:prstGeom prst="rect">
            <a:avLst/>
          </a:prstGeom>
        </p:spPr>
      </p:pic>
      <p:sp>
        <p:nvSpPr>
          <p:cNvPr id="23" name="Oval 2">
            <a:extLst>
              <a:ext uri="{FF2B5EF4-FFF2-40B4-BE49-F238E27FC236}">
                <a16:creationId xmlns:a16="http://schemas.microsoft.com/office/drawing/2014/main" id="{DC69F35D-48F8-4A61-BD90-D1E560087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5799" y="3890057"/>
            <a:ext cx="3043153" cy="2967943"/>
          </a:xfrm>
          <a:custGeom>
            <a:avLst/>
            <a:gdLst>
              <a:gd name="connsiteX0" fmla="*/ 2361523 w 4051324"/>
              <a:gd name="connsiteY0" fmla="*/ 0 h 3951198"/>
              <a:gd name="connsiteX1" fmla="*/ 4031372 w 4051324"/>
              <a:gd name="connsiteY1" fmla="*/ 691674 h 3951198"/>
              <a:gd name="connsiteX2" fmla="*/ 4051324 w 4051324"/>
              <a:gd name="connsiteY2" fmla="*/ 713627 h 3951198"/>
              <a:gd name="connsiteX3" fmla="*/ 4051324 w 4051324"/>
              <a:gd name="connsiteY3" fmla="*/ 3951198 h 3951198"/>
              <a:gd name="connsiteX4" fmla="*/ 618807 w 4051324"/>
              <a:gd name="connsiteY4" fmla="*/ 3951198 h 3951198"/>
              <a:gd name="connsiteX5" fmla="*/ 539257 w 4051324"/>
              <a:gd name="connsiteY5" fmla="*/ 3863671 h 3951198"/>
              <a:gd name="connsiteX6" fmla="*/ 0 w 4051324"/>
              <a:gd name="connsiteY6" fmla="*/ 2361523 h 3951198"/>
              <a:gd name="connsiteX7" fmla="*/ 2361523 w 4051324"/>
              <a:gd name="connsiteY7" fmla="*/ 0 h 395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51324" h="3951198">
                <a:moveTo>
                  <a:pt x="2361523" y="0"/>
                </a:moveTo>
                <a:cubicBezTo>
                  <a:pt x="3013639" y="0"/>
                  <a:pt x="3604020" y="264323"/>
                  <a:pt x="4031372" y="691674"/>
                </a:cubicBezTo>
                <a:lnTo>
                  <a:pt x="4051324" y="713627"/>
                </a:lnTo>
                <a:lnTo>
                  <a:pt x="4051324" y="3951198"/>
                </a:lnTo>
                <a:lnTo>
                  <a:pt x="618807" y="3951198"/>
                </a:lnTo>
                <a:lnTo>
                  <a:pt x="539257" y="3863671"/>
                </a:lnTo>
                <a:cubicBezTo>
                  <a:pt x="202372" y="3455461"/>
                  <a:pt x="0" y="2932125"/>
                  <a:pt x="0" y="2361523"/>
                </a:cubicBezTo>
                <a:cubicBezTo>
                  <a:pt x="0" y="1057290"/>
                  <a:pt x="1057290" y="0"/>
                  <a:pt x="2361523" y="0"/>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a:extLst>
              <a:ext uri="{FF2B5EF4-FFF2-40B4-BE49-F238E27FC236}">
                <a16:creationId xmlns:a16="http://schemas.microsoft.com/office/drawing/2014/main" id="{C5DA7232-C8C3-4303-B245-7279E431A81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cstate="hqprint">
            <a:duotone>
              <a:prstClr val="black"/>
              <a:schemeClr val="accent3">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l="22954" t="12147" r="12287" b="24733"/>
          <a:stretch/>
        </p:blipFill>
        <p:spPr>
          <a:xfrm flipH="1">
            <a:off x="9147042" y="3890057"/>
            <a:ext cx="3044958" cy="2967943"/>
          </a:xfrm>
          <a:prstGeom prst="rect">
            <a:avLst/>
          </a:prstGeom>
        </p:spPr>
      </p:pic>
    </p:spTree>
    <p:extLst>
      <p:ext uri="{BB962C8B-B14F-4D97-AF65-F5344CB8AC3E}">
        <p14:creationId xmlns:p14="http://schemas.microsoft.com/office/powerpoint/2010/main" val="2212544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739BF-52FC-4875-B392-4044CC04F09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AA1CAD8-1CD4-40E6-B88B-9D4FF5C3D0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grpSp>
        <p:nvGrpSpPr>
          <p:cNvPr id="13" name="decorative circles">
            <a:extLst>
              <a:ext uri="{FF2B5EF4-FFF2-40B4-BE49-F238E27FC236}">
                <a16:creationId xmlns:a16="http://schemas.microsoft.com/office/drawing/2014/main" id="{0D65577D-83CF-47FA-954E-60C70AFDBB2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2361" y="253193"/>
            <a:ext cx="11801644" cy="6229550"/>
            <a:chOff x="162361" y="253193"/>
            <a:chExt cx="11801644" cy="6229550"/>
          </a:xfrm>
        </p:grpSpPr>
        <p:sp>
          <p:nvSpPr>
            <p:cNvPr id="14" name="Oval 13">
              <a:extLst>
                <a:ext uri="{FF2B5EF4-FFF2-40B4-BE49-F238E27FC236}">
                  <a16:creationId xmlns:a16="http://schemas.microsoft.com/office/drawing/2014/main" id="{54D2C49A-33C3-4048-8267-6907CA6227E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50439" y="253193"/>
              <a:ext cx="150552" cy="150552"/>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65CBEB7-29CF-4F21-ABB7-012581304C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153890" y="554418"/>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C900504-84D3-4813-B737-775C16F8F99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24134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54A3D21-5E60-4B25-890E-FA22F16436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62361" y="366560"/>
              <a:ext cx="309716" cy="309716"/>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F04BF80-E9DB-4641-8EA2-51698324F10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850638" y="5886224"/>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234395B9-3F83-49A4-9275-0A315D88F5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535072" y="6176963"/>
              <a:ext cx="305780" cy="30578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0E7ABD02-CD92-4D6C-B4BA-984D6688F5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369653" y="5965616"/>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a:extLst>
              <a:ext uri="{FF2B5EF4-FFF2-40B4-BE49-F238E27FC236}">
                <a16:creationId xmlns:a16="http://schemas.microsoft.com/office/drawing/2014/main" id="{CE06013A-E48C-4DA5-B882-89B48CC7A37E}"/>
              </a:ext>
            </a:extLst>
          </p:cNvPr>
          <p:cNvSpPr>
            <a:spLocks noGrp="1"/>
          </p:cNvSpPr>
          <p:nvPr>
            <p:ph type="title"/>
          </p:nvPr>
        </p:nvSpPr>
        <p:spPr>
          <a:xfrm>
            <a:off x="770878" y="952023"/>
            <a:ext cx="10773422" cy="1797530"/>
          </a:xfrm>
        </p:spPr>
        <p:txBody>
          <a:bodyPr anchor="t">
            <a:normAutofit/>
          </a:bodyPr>
          <a:lstStyle/>
          <a:p>
            <a:pPr algn="ctr"/>
            <a:r>
              <a:rPr lang="es-CL" sz="4400" dirty="0"/>
              <a:t>Datos que debes averiguar</a:t>
            </a:r>
          </a:p>
        </p:txBody>
      </p:sp>
      <p:graphicFrame>
        <p:nvGraphicFramePr>
          <p:cNvPr id="5" name="Marcador de contenido 2">
            <a:extLst>
              <a:ext uri="{FF2B5EF4-FFF2-40B4-BE49-F238E27FC236}">
                <a16:creationId xmlns:a16="http://schemas.microsoft.com/office/drawing/2014/main" id="{65E0DAC1-F0A5-4830-B80D-67F4E2F13477}"/>
              </a:ext>
            </a:extLst>
          </p:cNvPr>
          <p:cNvGraphicFramePr>
            <a:graphicFrameLocks noGrp="1"/>
          </p:cNvGraphicFramePr>
          <p:nvPr>
            <p:ph idx="1"/>
            <p:extLst>
              <p:ext uri="{D42A27DB-BD31-4B8C-83A1-F6EECF244321}">
                <p14:modId xmlns:p14="http://schemas.microsoft.com/office/powerpoint/2010/main" val="3265155880"/>
              </p:ext>
            </p:extLst>
          </p:nvPr>
        </p:nvGraphicFramePr>
        <p:xfrm>
          <a:off x="777875" y="2886075"/>
          <a:ext cx="10658475" cy="3290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4624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B4ECDFC-8958-4B83-B01F-58AEFB867B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1D68778-F94A-4C5B-9118-3B992BB975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9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sp>
        <p:nvSpPr>
          <p:cNvPr id="2" name="Título 1">
            <a:extLst>
              <a:ext uri="{FF2B5EF4-FFF2-40B4-BE49-F238E27FC236}">
                <a16:creationId xmlns:a16="http://schemas.microsoft.com/office/drawing/2014/main" id="{834CCD59-F300-466C-8DE8-328272B427BF}"/>
              </a:ext>
            </a:extLst>
          </p:cNvPr>
          <p:cNvSpPr>
            <a:spLocks noGrp="1"/>
          </p:cNvSpPr>
          <p:nvPr>
            <p:ph type="title"/>
          </p:nvPr>
        </p:nvSpPr>
        <p:spPr>
          <a:xfrm>
            <a:off x="850909" y="443964"/>
            <a:ext cx="4606280" cy="770803"/>
          </a:xfrm>
        </p:spPr>
        <p:txBody>
          <a:bodyPr anchor="b">
            <a:normAutofit/>
          </a:bodyPr>
          <a:lstStyle/>
          <a:p>
            <a:r>
              <a:rPr lang="es-CL" sz="4400" dirty="0"/>
              <a:t>¿Cómo presentar?</a:t>
            </a:r>
          </a:p>
        </p:txBody>
      </p:sp>
      <p:sp>
        <p:nvSpPr>
          <p:cNvPr id="3" name="Marcador de contenido 2">
            <a:extLst>
              <a:ext uri="{FF2B5EF4-FFF2-40B4-BE49-F238E27FC236}">
                <a16:creationId xmlns:a16="http://schemas.microsoft.com/office/drawing/2014/main" id="{BF69EEC5-3DE1-4D74-BA6D-877A0E4AFA0D}"/>
              </a:ext>
            </a:extLst>
          </p:cNvPr>
          <p:cNvSpPr>
            <a:spLocks noGrp="1"/>
          </p:cNvSpPr>
          <p:nvPr>
            <p:ph idx="1"/>
          </p:nvPr>
        </p:nvSpPr>
        <p:spPr>
          <a:xfrm>
            <a:off x="777240" y="1451841"/>
            <a:ext cx="4606280" cy="4725121"/>
          </a:xfrm>
        </p:spPr>
        <p:txBody>
          <a:bodyPr anchor="t">
            <a:normAutofit/>
          </a:bodyPr>
          <a:lstStyle/>
          <a:p>
            <a:pPr algn="just"/>
            <a:r>
              <a:rPr lang="es-CL" dirty="0">
                <a:latin typeface="Cavolini" panose="03000502040302020204" pitchFamily="66" charset="0"/>
                <a:cs typeface="Cavolini" panose="03000502040302020204" pitchFamily="66" charset="0"/>
              </a:rPr>
              <a:t>Esta presentación se hará de forma online, aunque si te corresponde asistir de forma presencial, puedes hacerlo, tomando en cuenta todos los resguardos de autocuidado por COVID, ya que debes caracterizarte del dios.</a:t>
            </a:r>
          </a:p>
          <a:p>
            <a:pPr algn="just"/>
            <a:r>
              <a:rPr lang="es-CL" dirty="0">
                <a:latin typeface="Cavolini" panose="03000502040302020204" pitchFamily="66" charset="0"/>
                <a:cs typeface="Cavolini" panose="03000502040302020204" pitchFamily="66" charset="0"/>
              </a:rPr>
              <a:t>No debe ser una presentación larga, sólo debes preocuparte de cumplir con lo que se solicita.</a:t>
            </a:r>
          </a:p>
          <a:p>
            <a:pPr algn="just"/>
            <a:r>
              <a:rPr lang="es-CL" dirty="0">
                <a:latin typeface="Cavolini" panose="03000502040302020204" pitchFamily="66" charset="0"/>
                <a:cs typeface="Cavolini" panose="03000502040302020204" pitchFamily="66" charset="0"/>
              </a:rPr>
              <a:t>La fecha de presentación será indicada en una lista que se adjuntará.</a:t>
            </a:r>
          </a:p>
        </p:txBody>
      </p:sp>
      <p:grpSp>
        <p:nvGrpSpPr>
          <p:cNvPr id="27" name="decorative circles">
            <a:extLst>
              <a:ext uri="{FF2B5EF4-FFF2-40B4-BE49-F238E27FC236}">
                <a16:creationId xmlns:a16="http://schemas.microsoft.com/office/drawing/2014/main" id="{B29252B9-8F48-4CC0-A640-09C8A8C24E3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8627" y="289695"/>
            <a:ext cx="5461374" cy="5966848"/>
            <a:chOff x="6008627" y="289695"/>
            <a:chExt cx="5461374" cy="5966848"/>
          </a:xfrm>
        </p:grpSpPr>
        <p:sp>
          <p:nvSpPr>
            <p:cNvPr id="28" name="Oval 27">
              <a:extLst>
                <a:ext uri="{FF2B5EF4-FFF2-40B4-BE49-F238E27FC236}">
                  <a16:creationId xmlns:a16="http://schemas.microsoft.com/office/drawing/2014/main" id="{28548D73-0AE2-434D-B75C-77D24F5EDCA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0543605" y="289695"/>
              <a:ext cx="226735" cy="226735"/>
            </a:xfrm>
            <a:prstGeom prst="ellipse">
              <a:avLst/>
            </a:prstGeom>
            <a:solidFill>
              <a:srgbClr val="974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9BC26AF4-B368-411A-BF70-74F07FA77E4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003560" y="387281"/>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6BE4EEE7-FD25-4B68-819D-487E4D78F37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08627" y="5790102"/>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6E52A4F8-9F27-4959-B733-FDA9FCA2E8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1003560" y="654708"/>
              <a:ext cx="466441" cy="46644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F13DA742-C9EF-49AA-ADEB-5533449305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08627" y="5407667"/>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Imagen 3">
            <a:extLst>
              <a:ext uri="{FF2B5EF4-FFF2-40B4-BE49-F238E27FC236}">
                <a16:creationId xmlns:a16="http://schemas.microsoft.com/office/drawing/2014/main" id="{CFECB23F-12EB-4502-A20A-1D352113DA1E}"/>
              </a:ext>
            </a:extLst>
          </p:cNvPr>
          <p:cNvPicPr>
            <a:picLocks noChangeAspect="1"/>
          </p:cNvPicPr>
          <p:nvPr/>
        </p:nvPicPr>
        <p:blipFill rotWithShape="1">
          <a:blip r:embed="rId2"/>
          <a:srcRect l="1892" r="22526" b="-1"/>
          <a:stretch/>
        </p:blipFill>
        <p:spPr>
          <a:xfrm>
            <a:off x="6306574" y="552339"/>
            <a:ext cx="5728174" cy="5728174"/>
          </a:xfrm>
          <a:custGeom>
            <a:avLst/>
            <a:gdLst/>
            <a:ahLst/>
            <a:cxnLst/>
            <a:rect l="l" t="t" r="r" b="b"/>
            <a:pathLst>
              <a:path w="3111160" h="3111160">
                <a:moveTo>
                  <a:pt x="1555580" y="0"/>
                </a:moveTo>
                <a:cubicBezTo>
                  <a:pt x="2414703" y="0"/>
                  <a:pt x="3111160" y="696457"/>
                  <a:pt x="3111160" y="1555580"/>
                </a:cubicBezTo>
                <a:cubicBezTo>
                  <a:pt x="3111160" y="2414703"/>
                  <a:pt x="2414703" y="3111160"/>
                  <a:pt x="1555580" y="3111160"/>
                </a:cubicBezTo>
                <a:cubicBezTo>
                  <a:pt x="696457" y="3111160"/>
                  <a:pt x="0" y="2414703"/>
                  <a:pt x="0" y="1555580"/>
                </a:cubicBezTo>
                <a:cubicBezTo>
                  <a:pt x="0" y="696457"/>
                  <a:pt x="696457" y="0"/>
                  <a:pt x="1555580" y="0"/>
                </a:cubicBezTo>
                <a:close/>
              </a:path>
            </a:pathLst>
          </a:custGeom>
        </p:spPr>
      </p:pic>
    </p:spTree>
    <p:extLst>
      <p:ext uri="{BB962C8B-B14F-4D97-AF65-F5344CB8AC3E}">
        <p14:creationId xmlns:p14="http://schemas.microsoft.com/office/powerpoint/2010/main" val="1472888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739F88-7B5B-477D-84DD-C59A4FEAB699}"/>
              </a:ext>
            </a:extLst>
          </p:cNvPr>
          <p:cNvSpPr>
            <a:spLocks noGrp="1"/>
          </p:cNvSpPr>
          <p:nvPr>
            <p:ph type="title"/>
          </p:nvPr>
        </p:nvSpPr>
        <p:spPr/>
        <p:txBody>
          <a:bodyPr/>
          <a:lstStyle/>
          <a:p>
            <a:pPr algn="ctr"/>
            <a:r>
              <a:rPr lang="es-CL" dirty="0"/>
              <a:t>Pauta de evaluación</a:t>
            </a:r>
          </a:p>
        </p:txBody>
      </p:sp>
      <p:graphicFrame>
        <p:nvGraphicFramePr>
          <p:cNvPr id="4" name="Tabla 4">
            <a:extLst>
              <a:ext uri="{FF2B5EF4-FFF2-40B4-BE49-F238E27FC236}">
                <a16:creationId xmlns:a16="http://schemas.microsoft.com/office/drawing/2014/main" id="{F37CAAF2-2016-4AB4-8EF7-B220EAB1610A}"/>
              </a:ext>
            </a:extLst>
          </p:cNvPr>
          <p:cNvGraphicFramePr>
            <a:graphicFrameLocks noGrp="1"/>
          </p:cNvGraphicFramePr>
          <p:nvPr>
            <p:ph idx="1"/>
            <p:extLst>
              <p:ext uri="{D42A27DB-BD31-4B8C-83A1-F6EECF244321}">
                <p14:modId xmlns:p14="http://schemas.microsoft.com/office/powerpoint/2010/main" val="4254944723"/>
              </p:ext>
            </p:extLst>
          </p:nvPr>
        </p:nvGraphicFramePr>
        <p:xfrm>
          <a:off x="777875" y="1825625"/>
          <a:ext cx="10658475" cy="4079240"/>
        </p:xfrm>
        <a:graphic>
          <a:graphicData uri="http://schemas.openxmlformats.org/drawingml/2006/table">
            <a:tbl>
              <a:tblPr firstRow="1" bandRow="1">
                <a:tableStyleId>{5C22544A-7EE6-4342-B048-85BDC9FD1C3A}</a:tableStyleId>
              </a:tblPr>
              <a:tblGrid>
                <a:gridCol w="452614">
                  <a:extLst>
                    <a:ext uri="{9D8B030D-6E8A-4147-A177-3AD203B41FA5}">
                      <a16:colId xmlns:a16="http://schemas.microsoft.com/office/drawing/2014/main" val="3995030912"/>
                    </a:ext>
                  </a:extLst>
                </a:gridCol>
                <a:gridCol w="8579555">
                  <a:extLst>
                    <a:ext uri="{9D8B030D-6E8A-4147-A177-3AD203B41FA5}">
                      <a16:colId xmlns:a16="http://schemas.microsoft.com/office/drawing/2014/main" val="3084118746"/>
                    </a:ext>
                  </a:extLst>
                </a:gridCol>
                <a:gridCol w="1626306">
                  <a:extLst>
                    <a:ext uri="{9D8B030D-6E8A-4147-A177-3AD203B41FA5}">
                      <a16:colId xmlns:a16="http://schemas.microsoft.com/office/drawing/2014/main" val="3650754133"/>
                    </a:ext>
                  </a:extLst>
                </a:gridCol>
              </a:tblGrid>
              <a:tr h="370840">
                <a:tc>
                  <a:txBody>
                    <a:bodyPr/>
                    <a:lstStyle/>
                    <a:p>
                      <a:r>
                        <a:rPr lang="es-CL" dirty="0" err="1"/>
                        <a:t>N°</a:t>
                      </a:r>
                      <a:endParaRPr lang="es-CL" dirty="0"/>
                    </a:p>
                  </a:txBody>
                  <a:tcPr/>
                </a:tc>
                <a:tc>
                  <a:txBody>
                    <a:bodyPr/>
                    <a:lstStyle/>
                    <a:p>
                      <a:pPr algn="ctr"/>
                      <a:r>
                        <a:rPr lang="es-CL" dirty="0"/>
                        <a:t>Criterios</a:t>
                      </a:r>
                    </a:p>
                  </a:txBody>
                  <a:tcPr/>
                </a:tc>
                <a:tc>
                  <a:txBody>
                    <a:bodyPr/>
                    <a:lstStyle/>
                    <a:p>
                      <a:pPr algn="ctr"/>
                      <a:r>
                        <a:rPr lang="es-CL" dirty="0"/>
                        <a:t>Puntaje</a:t>
                      </a:r>
                    </a:p>
                  </a:txBody>
                  <a:tcPr/>
                </a:tc>
                <a:extLst>
                  <a:ext uri="{0D108BD9-81ED-4DB2-BD59-A6C34878D82A}">
                    <a16:rowId xmlns:a16="http://schemas.microsoft.com/office/drawing/2014/main" val="3854575474"/>
                  </a:ext>
                </a:extLst>
              </a:tr>
              <a:tr h="370840">
                <a:tc>
                  <a:txBody>
                    <a:bodyPr/>
                    <a:lstStyle/>
                    <a:p>
                      <a:r>
                        <a:rPr lang="es-CL" dirty="0"/>
                        <a:t>1</a:t>
                      </a:r>
                    </a:p>
                  </a:txBody>
                  <a:tcPr/>
                </a:tc>
                <a:tc>
                  <a:txBody>
                    <a:bodyPr/>
                    <a:lstStyle/>
                    <a:p>
                      <a:r>
                        <a:rPr lang="es-CL" dirty="0"/>
                        <a:t>Se presenta en la fecha indicada.</a:t>
                      </a:r>
                    </a:p>
                  </a:txBody>
                  <a:tcPr/>
                </a:tc>
                <a:tc>
                  <a:txBody>
                    <a:bodyPr/>
                    <a:lstStyle/>
                    <a:p>
                      <a:pPr algn="ctr"/>
                      <a:r>
                        <a:rPr lang="es-CL" dirty="0"/>
                        <a:t>3</a:t>
                      </a:r>
                    </a:p>
                  </a:txBody>
                  <a:tcPr/>
                </a:tc>
                <a:extLst>
                  <a:ext uri="{0D108BD9-81ED-4DB2-BD59-A6C34878D82A}">
                    <a16:rowId xmlns:a16="http://schemas.microsoft.com/office/drawing/2014/main" val="1171610963"/>
                  </a:ext>
                </a:extLst>
              </a:tr>
              <a:tr h="370840">
                <a:tc>
                  <a:txBody>
                    <a:bodyPr/>
                    <a:lstStyle/>
                    <a:p>
                      <a:r>
                        <a:rPr lang="es-CL" dirty="0"/>
                        <a:t>2</a:t>
                      </a:r>
                    </a:p>
                  </a:txBody>
                  <a:tcPr/>
                </a:tc>
                <a:tc>
                  <a:txBody>
                    <a:bodyPr/>
                    <a:lstStyle/>
                    <a:p>
                      <a:r>
                        <a:rPr lang="es-CL" dirty="0"/>
                        <a:t>Indica el nombre del dios.</a:t>
                      </a:r>
                    </a:p>
                  </a:txBody>
                  <a:tcPr/>
                </a:tc>
                <a:tc>
                  <a:txBody>
                    <a:bodyPr/>
                    <a:lstStyle/>
                    <a:p>
                      <a:pPr algn="ctr"/>
                      <a:r>
                        <a:rPr lang="es-CL" dirty="0"/>
                        <a:t>3</a:t>
                      </a:r>
                    </a:p>
                  </a:txBody>
                  <a:tcPr/>
                </a:tc>
                <a:extLst>
                  <a:ext uri="{0D108BD9-81ED-4DB2-BD59-A6C34878D82A}">
                    <a16:rowId xmlns:a16="http://schemas.microsoft.com/office/drawing/2014/main" val="1516977987"/>
                  </a:ext>
                </a:extLst>
              </a:tr>
              <a:tr h="370840">
                <a:tc>
                  <a:txBody>
                    <a:bodyPr/>
                    <a:lstStyle/>
                    <a:p>
                      <a:r>
                        <a:rPr lang="es-CL" dirty="0"/>
                        <a:t>3</a:t>
                      </a:r>
                    </a:p>
                  </a:txBody>
                  <a:tcPr/>
                </a:tc>
                <a:tc>
                  <a:txBody>
                    <a:bodyPr/>
                    <a:lstStyle/>
                    <a:p>
                      <a:r>
                        <a:rPr lang="es-CL" dirty="0"/>
                        <a:t>Especifica si es griego o romano.</a:t>
                      </a:r>
                    </a:p>
                  </a:txBody>
                  <a:tcPr/>
                </a:tc>
                <a:tc>
                  <a:txBody>
                    <a:bodyPr/>
                    <a:lstStyle/>
                    <a:p>
                      <a:pPr algn="ctr"/>
                      <a:r>
                        <a:rPr lang="es-CL" dirty="0"/>
                        <a:t>3</a:t>
                      </a:r>
                    </a:p>
                  </a:txBody>
                  <a:tcPr/>
                </a:tc>
                <a:extLst>
                  <a:ext uri="{0D108BD9-81ED-4DB2-BD59-A6C34878D82A}">
                    <a16:rowId xmlns:a16="http://schemas.microsoft.com/office/drawing/2014/main" val="759274224"/>
                  </a:ext>
                </a:extLst>
              </a:tr>
              <a:tr h="370840">
                <a:tc>
                  <a:txBody>
                    <a:bodyPr/>
                    <a:lstStyle/>
                    <a:p>
                      <a:r>
                        <a:rPr lang="es-CL" dirty="0"/>
                        <a:t>4</a:t>
                      </a:r>
                    </a:p>
                  </a:txBody>
                  <a:tcPr/>
                </a:tc>
                <a:tc>
                  <a:txBody>
                    <a:bodyPr/>
                    <a:lstStyle/>
                    <a:p>
                      <a:r>
                        <a:rPr lang="es-CL" dirty="0"/>
                        <a:t>Comenta dónde vivió.</a:t>
                      </a:r>
                    </a:p>
                  </a:txBody>
                  <a:tcPr/>
                </a:tc>
                <a:tc>
                  <a:txBody>
                    <a:bodyPr/>
                    <a:lstStyle/>
                    <a:p>
                      <a:pPr algn="ctr"/>
                      <a:r>
                        <a:rPr lang="es-CL" dirty="0"/>
                        <a:t>4</a:t>
                      </a:r>
                    </a:p>
                  </a:txBody>
                  <a:tcPr/>
                </a:tc>
                <a:extLst>
                  <a:ext uri="{0D108BD9-81ED-4DB2-BD59-A6C34878D82A}">
                    <a16:rowId xmlns:a16="http://schemas.microsoft.com/office/drawing/2014/main" val="1488005735"/>
                  </a:ext>
                </a:extLst>
              </a:tr>
              <a:tr h="370840">
                <a:tc>
                  <a:txBody>
                    <a:bodyPr/>
                    <a:lstStyle/>
                    <a:p>
                      <a:r>
                        <a:rPr lang="es-CL" dirty="0"/>
                        <a:t>5</a:t>
                      </a:r>
                    </a:p>
                  </a:txBody>
                  <a:tcPr/>
                </a:tc>
                <a:tc>
                  <a:txBody>
                    <a:bodyPr/>
                    <a:lstStyle/>
                    <a:p>
                      <a:r>
                        <a:rPr lang="es-CL" dirty="0"/>
                        <a:t>Explica su poder o divinidad.</a:t>
                      </a:r>
                    </a:p>
                  </a:txBody>
                  <a:tcPr/>
                </a:tc>
                <a:tc>
                  <a:txBody>
                    <a:bodyPr/>
                    <a:lstStyle/>
                    <a:p>
                      <a:pPr algn="ctr"/>
                      <a:r>
                        <a:rPr lang="es-CL" dirty="0"/>
                        <a:t>4</a:t>
                      </a:r>
                    </a:p>
                  </a:txBody>
                  <a:tcPr/>
                </a:tc>
                <a:extLst>
                  <a:ext uri="{0D108BD9-81ED-4DB2-BD59-A6C34878D82A}">
                    <a16:rowId xmlns:a16="http://schemas.microsoft.com/office/drawing/2014/main" val="3083043064"/>
                  </a:ext>
                </a:extLst>
              </a:tr>
              <a:tr h="370840">
                <a:tc>
                  <a:txBody>
                    <a:bodyPr/>
                    <a:lstStyle/>
                    <a:p>
                      <a:r>
                        <a:rPr lang="es-CL" dirty="0"/>
                        <a:t>6</a:t>
                      </a:r>
                    </a:p>
                  </a:txBody>
                  <a:tcPr/>
                </a:tc>
                <a:tc>
                  <a:txBody>
                    <a:bodyPr/>
                    <a:lstStyle/>
                    <a:p>
                      <a:r>
                        <a:rPr lang="es-CL" dirty="0"/>
                        <a:t>Comenta algún ritual o rezo al dios.</a:t>
                      </a:r>
                    </a:p>
                  </a:txBody>
                  <a:tcPr/>
                </a:tc>
                <a:tc>
                  <a:txBody>
                    <a:bodyPr/>
                    <a:lstStyle/>
                    <a:p>
                      <a:pPr algn="ctr"/>
                      <a:r>
                        <a:rPr lang="es-CL" dirty="0"/>
                        <a:t>3</a:t>
                      </a:r>
                    </a:p>
                  </a:txBody>
                  <a:tcPr/>
                </a:tc>
                <a:extLst>
                  <a:ext uri="{0D108BD9-81ED-4DB2-BD59-A6C34878D82A}">
                    <a16:rowId xmlns:a16="http://schemas.microsoft.com/office/drawing/2014/main" val="3978995680"/>
                  </a:ext>
                </a:extLst>
              </a:tr>
              <a:tr h="370840">
                <a:tc>
                  <a:txBody>
                    <a:bodyPr/>
                    <a:lstStyle/>
                    <a:p>
                      <a:r>
                        <a:rPr lang="es-CL" dirty="0"/>
                        <a:t>7</a:t>
                      </a:r>
                    </a:p>
                  </a:txBody>
                  <a:tcPr/>
                </a:tc>
                <a:tc>
                  <a:txBody>
                    <a:bodyPr/>
                    <a:lstStyle/>
                    <a:p>
                      <a:r>
                        <a:rPr lang="es-CL" dirty="0"/>
                        <a:t>Comenta un dato curioso del dios elegido.</a:t>
                      </a:r>
                    </a:p>
                  </a:txBody>
                  <a:tcPr/>
                </a:tc>
                <a:tc>
                  <a:txBody>
                    <a:bodyPr/>
                    <a:lstStyle/>
                    <a:p>
                      <a:pPr algn="ctr"/>
                      <a:r>
                        <a:rPr lang="es-CL" dirty="0"/>
                        <a:t>3</a:t>
                      </a:r>
                    </a:p>
                  </a:txBody>
                  <a:tcPr/>
                </a:tc>
                <a:extLst>
                  <a:ext uri="{0D108BD9-81ED-4DB2-BD59-A6C34878D82A}">
                    <a16:rowId xmlns:a16="http://schemas.microsoft.com/office/drawing/2014/main" val="4071183949"/>
                  </a:ext>
                </a:extLst>
              </a:tr>
              <a:tr h="370840">
                <a:tc>
                  <a:txBody>
                    <a:bodyPr/>
                    <a:lstStyle/>
                    <a:p>
                      <a:r>
                        <a:rPr lang="es-CL" dirty="0"/>
                        <a:t>8 </a:t>
                      </a:r>
                    </a:p>
                  </a:txBody>
                  <a:tcPr/>
                </a:tc>
                <a:tc>
                  <a:txBody>
                    <a:bodyPr/>
                    <a:lstStyle/>
                    <a:p>
                      <a:r>
                        <a:rPr lang="es-CL" dirty="0"/>
                        <a:t>Se caracteriza del  dios que eligió.</a:t>
                      </a:r>
                    </a:p>
                  </a:txBody>
                  <a:tcPr/>
                </a:tc>
                <a:tc>
                  <a:txBody>
                    <a:bodyPr/>
                    <a:lstStyle/>
                    <a:p>
                      <a:pPr algn="ctr"/>
                      <a:r>
                        <a:rPr lang="es-CL" dirty="0"/>
                        <a:t>5</a:t>
                      </a:r>
                    </a:p>
                  </a:txBody>
                  <a:tcPr/>
                </a:tc>
                <a:extLst>
                  <a:ext uri="{0D108BD9-81ED-4DB2-BD59-A6C34878D82A}">
                    <a16:rowId xmlns:a16="http://schemas.microsoft.com/office/drawing/2014/main" val="1492880627"/>
                  </a:ext>
                </a:extLst>
              </a:tr>
              <a:tr h="370840">
                <a:tc>
                  <a:txBody>
                    <a:bodyPr/>
                    <a:lstStyle/>
                    <a:p>
                      <a:r>
                        <a:rPr lang="es-CL" dirty="0"/>
                        <a:t>9</a:t>
                      </a:r>
                    </a:p>
                  </a:txBody>
                  <a:tcPr/>
                </a:tc>
                <a:tc>
                  <a:txBody>
                    <a:bodyPr/>
                    <a:lstStyle/>
                    <a:p>
                      <a:r>
                        <a:rPr lang="es-CL" dirty="0"/>
                        <a:t>Su voz es fuerte y clara al presentar.</a:t>
                      </a:r>
                    </a:p>
                  </a:txBody>
                  <a:tcPr/>
                </a:tc>
                <a:tc>
                  <a:txBody>
                    <a:bodyPr/>
                    <a:lstStyle/>
                    <a:p>
                      <a:pPr algn="ctr"/>
                      <a:r>
                        <a:rPr lang="es-CL" dirty="0"/>
                        <a:t>4</a:t>
                      </a:r>
                    </a:p>
                  </a:txBody>
                  <a:tcPr/>
                </a:tc>
                <a:extLst>
                  <a:ext uri="{0D108BD9-81ED-4DB2-BD59-A6C34878D82A}">
                    <a16:rowId xmlns:a16="http://schemas.microsoft.com/office/drawing/2014/main" val="2407327382"/>
                  </a:ext>
                </a:extLst>
              </a:tr>
              <a:tr h="370840">
                <a:tc>
                  <a:txBody>
                    <a:bodyPr/>
                    <a:lstStyle/>
                    <a:p>
                      <a:endParaRPr lang="es-CL" dirty="0"/>
                    </a:p>
                  </a:txBody>
                  <a:tcPr/>
                </a:tc>
                <a:tc>
                  <a:txBody>
                    <a:bodyPr/>
                    <a:lstStyle/>
                    <a:p>
                      <a:r>
                        <a:rPr lang="es-CL" dirty="0"/>
                        <a:t>Total </a:t>
                      </a:r>
                    </a:p>
                  </a:txBody>
                  <a:tcPr/>
                </a:tc>
                <a:tc>
                  <a:txBody>
                    <a:bodyPr/>
                    <a:lstStyle/>
                    <a:p>
                      <a:pPr algn="ctr"/>
                      <a:r>
                        <a:rPr lang="es-CL" dirty="0"/>
                        <a:t>32</a:t>
                      </a:r>
                    </a:p>
                  </a:txBody>
                  <a:tcPr/>
                </a:tc>
                <a:extLst>
                  <a:ext uri="{0D108BD9-81ED-4DB2-BD59-A6C34878D82A}">
                    <a16:rowId xmlns:a16="http://schemas.microsoft.com/office/drawing/2014/main" val="3904585794"/>
                  </a:ext>
                </a:extLst>
              </a:tr>
            </a:tbl>
          </a:graphicData>
        </a:graphic>
      </p:graphicFrame>
    </p:spTree>
    <p:extLst>
      <p:ext uri="{BB962C8B-B14F-4D97-AF65-F5344CB8AC3E}">
        <p14:creationId xmlns:p14="http://schemas.microsoft.com/office/powerpoint/2010/main" val="199503162"/>
      </p:ext>
    </p:extLst>
  </p:cSld>
  <p:clrMapOvr>
    <a:masterClrMapping/>
  </p:clrMapOvr>
</p:sld>
</file>

<file path=ppt/theme/theme1.xml><?xml version="1.0" encoding="utf-8"?>
<a:theme xmlns:a="http://schemas.openxmlformats.org/drawingml/2006/main" name="ConfettiVTI">
  <a:themeElements>
    <a:clrScheme name="Custom 30">
      <a:dk1>
        <a:sysClr val="windowText" lastClr="000000"/>
      </a:dk1>
      <a:lt1>
        <a:sysClr val="window" lastClr="FFFFFF"/>
      </a:lt1>
      <a:dk2>
        <a:srgbClr val="420023"/>
      </a:dk2>
      <a:lt2>
        <a:srgbClr val="FDFBF9"/>
      </a:lt2>
      <a:accent1>
        <a:srgbClr val="97446E"/>
      </a:accent1>
      <a:accent2>
        <a:srgbClr val="A40056"/>
      </a:accent2>
      <a:accent3>
        <a:srgbClr val="24BEEE"/>
      </a:accent3>
      <a:accent4>
        <a:srgbClr val="91274F"/>
      </a:accent4>
      <a:accent5>
        <a:srgbClr val="F39E29"/>
      </a:accent5>
      <a:accent6>
        <a:srgbClr val="E87450"/>
      </a:accent6>
      <a:hlink>
        <a:srgbClr val="F55D5D"/>
      </a:hlink>
      <a:folHlink>
        <a:srgbClr val="EA3A60"/>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nfettiVTI" id="{B5618F7C-B4F0-4D28-83B4-440D0519681F}" vid="{5F84EFDF-E14E-48C6-955C-990A32085A7F}"/>
    </a:ext>
  </a:extLst>
</a:theme>
</file>

<file path=docProps/app.xml><?xml version="1.0" encoding="utf-8"?>
<Properties xmlns="http://schemas.openxmlformats.org/officeDocument/2006/extended-properties" xmlns:vt="http://schemas.openxmlformats.org/officeDocument/2006/docPropsVTypes">
  <TotalTime>43</TotalTime>
  <Words>232</Words>
  <Application>Microsoft Office PowerPoint</Application>
  <PresentationFormat>Panorámica</PresentationFormat>
  <Paragraphs>49</Paragraphs>
  <Slides>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Arial</vt:lpstr>
      <vt:lpstr>Calibri</vt:lpstr>
      <vt:lpstr>Cavolini</vt:lpstr>
      <vt:lpstr>Gill Sans Nova</vt:lpstr>
      <vt:lpstr>Times New Roman</vt:lpstr>
      <vt:lpstr>ConfettiVTI</vt:lpstr>
      <vt:lpstr>Proyecto “Representación de dioses griegos y romanos”</vt:lpstr>
      <vt:lpstr>¿De qué se trata?</vt:lpstr>
      <vt:lpstr>Datos que debes averiguar</vt:lpstr>
      <vt:lpstr>¿Cómo presentar?</vt:lpstr>
      <vt:lpstr>Pauta de evaluación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“Representación de dioses griegos y romanos”</dc:title>
  <dc:creator>Daniela Riquelme</dc:creator>
  <cp:lastModifiedBy>Francisco</cp:lastModifiedBy>
  <cp:revision>2</cp:revision>
  <dcterms:created xsi:type="dcterms:W3CDTF">2021-08-24T20:00:04Z</dcterms:created>
  <dcterms:modified xsi:type="dcterms:W3CDTF">2021-08-26T11:51:38Z</dcterms:modified>
</cp:coreProperties>
</file>