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51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1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32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7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2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9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36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5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81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81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3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2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39141E-E823-4C72-A7E5-C2C3791C044A}" type="datetimeFigureOut">
              <a:rPr lang="es-CL" smtClean="0"/>
              <a:t>29-10-2021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151365-31A1-4328-A88C-A216CDF9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48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9F6A4-DB12-45AD-98B0-E6F92383A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112" y="797705"/>
            <a:ext cx="7738902" cy="1515533"/>
          </a:xfrm>
        </p:spPr>
        <p:txBody>
          <a:bodyPr/>
          <a:lstStyle/>
          <a:p>
            <a:r>
              <a:rPr lang="es-CL" b="1" dirty="0"/>
              <a:t>Unidad 3: Los materiales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EAC4F6-B5C8-46A3-BA0D-1095DC183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729" y="405516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Cursos 1ro básicos A-B</a:t>
            </a:r>
          </a:p>
          <a:p>
            <a:r>
              <a:rPr lang="es-CL"/>
              <a:t>Octubre 2021</a:t>
            </a:r>
            <a:endParaRPr lang="es-CL" dirty="0"/>
          </a:p>
          <a:p>
            <a:r>
              <a:rPr lang="es-CL" dirty="0"/>
              <a:t>Profesora: Ángeles Gómez</a:t>
            </a:r>
          </a:p>
        </p:txBody>
      </p:sp>
    </p:spTree>
    <p:extLst>
      <p:ext uri="{BB962C8B-B14F-4D97-AF65-F5344CB8AC3E}">
        <p14:creationId xmlns:p14="http://schemas.microsoft.com/office/powerpoint/2010/main" val="103004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0CEAE-AFA2-4B01-9983-8CC2D930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66" y="2515368"/>
            <a:ext cx="9601196" cy="1303867"/>
          </a:xfrm>
        </p:spPr>
        <p:txBody>
          <a:bodyPr>
            <a:normAutofit fontScale="9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CL" dirty="0">
                <a:latin typeface="Comic Sans MS" panose="030F0702030302020204" pitchFamily="66" charset="0"/>
                <a:cs typeface="Arial" panose="020B0604020202020204" pitchFamily="34" charset="0"/>
              </a:rPr>
              <a:t>Objetivo</a:t>
            </a:r>
            <a:r>
              <a:rPr lang="es-CL" sz="2000" dirty="0">
                <a:latin typeface="Comic Sans MS" panose="030F0702030302020204" pitchFamily="66" charset="0"/>
                <a:cs typeface="Arial" panose="020B0604020202020204" pitchFamily="34" charset="0"/>
              </a:rPr>
              <a:t>:  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Conocer los materiale</a:t>
            </a: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 que encontramos en nuestro entorno.</a:t>
            </a:r>
            <a:endParaRPr lang="es-CL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6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3E20E11-6E31-451E-B255-922CD46A2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93221"/>
              </p:ext>
            </p:extLst>
          </p:nvPr>
        </p:nvGraphicFramePr>
        <p:xfrm>
          <a:off x="1073727" y="1255135"/>
          <a:ext cx="96012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6406351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614377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omic Sans MS" panose="030F0702030302020204" pitchFamily="66" charset="0"/>
                        </a:rPr>
                        <a:t>Objetos naturales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omic Sans MS" panose="030F0702030302020204" pitchFamily="66" charset="0"/>
                        </a:rPr>
                        <a:t>Objetos artificiales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0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L" dirty="0">
                          <a:latin typeface="Comic Sans MS" panose="030F0702030302020204" pitchFamily="66" charset="0"/>
                        </a:rPr>
                        <a:t>Son aquellos que se encuentran en la naturaleza. Ejemplo: piedra, rocas, tierra, entre otras.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L" dirty="0">
                          <a:latin typeface="Comic Sans MS" panose="030F0702030302020204" pitchFamily="66" charset="0"/>
                        </a:rPr>
                        <a:t>Son aquellos que han sido creados por el hombre.</a:t>
                      </a:r>
                    </a:p>
                    <a:p>
                      <a:pPr algn="just"/>
                      <a:r>
                        <a:rPr lang="es-CL" dirty="0">
                          <a:latin typeface="Comic Sans MS" panose="030F0702030302020204" pitchFamily="66" charset="0"/>
                        </a:rPr>
                        <a:t>Ejemplo: auto, silla, reja, entre 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3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  <a:p>
                      <a:pPr algn="just"/>
                      <a:endParaRPr lang="es-CL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09819"/>
                  </a:ext>
                </a:extLst>
              </a:tr>
            </a:tbl>
          </a:graphicData>
        </a:graphic>
      </p:graphicFrame>
      <p:pic>
        <p:nvPicPr>
          <p:cNvPr id="4098" name="Picture 2" descr="Autos aceptados para Uber - ¿Qué carros pueden entrar a Uber?">
            <a:extLst>
              <a:ext uri="{FF2B5EF4-FFF2-40B4-BE49-F238E27FC236}">
                <a16:creationId xmlns:a16="http://schemas.microsoft.com/office/drawing/2014/main" id="{03D740B8-237E-4C18-9FB6-626866B83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89" y="2836202"/>
            <a:ext cx="1672648" cy="7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llas de comedor - Silla Vienna - BoConcept">
            <a:extLst>
              <a:ext uri="{FF2B5EF4-FFF2-40B4-BE49-F238E27FC236}">
                <a16:creationId xmlns:a16="http://schemas.microsoft.com/office/drawing/2014/main" id="{17AAEDBB-EC2B-42D4-B289-1126BD8A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30" y="3021198"/>
            <a:ext cx="1436788" cy="8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ja Acero Galvanizado - $ 35.000 en Mercado Libre">
            <a:extLst>
              <a:ext uri="{FF2B5EF4-FFF2-40B4-BE49-F238E27FC236}">
                <a16:creationId xmlns:a16="http://schemas.microsoft.com/office/drawing/2014/main" id="{693EC866-C537-4738-9F8A-DB44F5A6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263145"/>
            <a:ext cx="1520536" cy="10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s recursos naturales del planeta para 2019 se han agotado este lunes, la  fecha más temprana de la historia - RTVE.es">
            <a:extLst>
              <a:ext uri="{FF2B5EF4-FFF2-40B4-BE49-F238E27FC236}">
                <a16:creationId xmlns:a16="http://schemas.microsoft.com/office/drawing/2014/main" id="{3C9572D5-89F4-4D95-83D8-D8777392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92" y="4329588"/>
            <a:ext cx="2156968" cy="12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pitulo V.-. Elementos del jardín japonés – Jardines sin fronteras">
            <a:extLst>
              <a:ext uri="{FF2B5EF4-FFF2-40B4-BE49-F238E27FC236}">
                <a16:creationId xmlns:a16="http://schemas.microsoft.com/office/drawing/2014/main" id="{8A7C5256-52CB-4BA0-8AB1-BDFDB9E5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48" y="2836202"/>
            <a:ext cx="1728558" cy="11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ris piedra pequeña esfera sólida de objetos naturales Fotografía de stock  - Alamy">
            <a:extLst>
              <a:ext uri="{FF2B5EF4-FFF2-40B4-BE49-F238E27FC236}">
                <a16:creationId xmlns:a16="http://schemas.microsoft.com/office/drawing/2014/main" id="{0DBC89A9-4797-435A-ABFA-20106F5C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70" y="3120582"/>
            <a:ext cx="1425109" cy="1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47A24-8AE5-4531-A479-7C338F76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60096"/>
            <a:ext cx="9601196" cy="1303867"/>
          </a:xfrm>
        </p:spPr>
        <p:txBody>
          <a:bodyPr/>
          <a:lstStyle/>
          <a:p>
            <a:r>
              <a:rPr lang="es-CL" dirty="0">
                <a:latin typeface="Comic Sans MS" panose="030F0702030302020204" pitchFamily="66" charset="0"/>
              </a:rPr>
              <a:t>Los 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64EEC-4AD7-48F6-9BE7-4BED0A63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63963"/>
            <a:ext cx="9601196" cy="33189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dirty="0">
                <a:latin typeface="Comic Sans MS" panose="030F0702030302020204" pitchFamily="66" charset="0"/>
              </a:rPr>
              <a:t>Encontraremos objetos de: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D2A80B3-1187-41AC-9A43-6A21FAFB8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41386"/>
              </p:ext>
            </p:extLst>
          </p:nvPr>
        </p:nvGraphicFramePr>
        <p:xfrm>
          <a:off x="988291" y="2540000"/>
          <a:ext cx="10409385" cy="329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877">
                  <a:extLst>
                    <a:ext uri="{9D8B030D-6E8A-4147-A177-3AD203B41FA5}">
                      <a16:colId xmlns:a16="http://schemas.microsoft.com/office/drawing/2014/main" val="2934596741"/>
                    </a:ext>
                  </a:extLst>
                </a:gridCol>
                <a:gridCol w="2081877">
                  <a:extLst>
                    <a:ext uri="{9D8B030D-6E8A-4147-A177-3AD203B41FA5}">
                      <a16:colId xmlns:a16="http://schemas.microsoft.com/office/drawing/2014/main" val="2052578379"/>
                    </a:ext>
                  </a:extLst>
                </a:gridCol>
                <a:gridCol w="2081877">
                  <a:extLst>
                    <a:ext uri="{9D8B030D-6E8A-4147-A177-3AD203B41FA5}">
                      <a16:colId xmlns:a16="http://schemas.microsoft.com/office/drawing/2014/main" val="2591197651"/>
                    </a:ext>
                  </a:extLst>
                </a:gridCol>
                <a:gridCol w="2081877">
                  <a:extLst>
                    <a:ext uri="{9D8B030D-6E8A-4147-A177-3AD203B41FA5}">
                      <a16:colId xmlns:a16="http://schemas.microsoft.com/office/drawing/2014/main" val="344680115"/>
                    </a:ext>
                  </a:extLst>
                </a:gridCol>
                <a:gridCol w="2081877">
                  <a:extLst>
                    <a:ext uri="{9D8B030D-6E8A-4147-A177-3AD203B41FA5}">
                      <a16:colId xmlns:a16="http://schemas.microsoft.com/office/drawing/2014/main" val="3073252768"/>
                    </a:ext>
                  </a:extLst>
                </a:gridCol>
              </a:tblGrid>
              <a:tr h="456145"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Plástico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Vidrio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Madera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Tela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75616"/>
                  </a:ext>
                </a:extLst>
              </a:tr>
              <a:tr h="2210548"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Material duro, que puede ser transparente.</a:t>
                      </a:r>
                    </a:p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-Firme.</a:t>
                      </a:r>
                    </a:p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-La goma es material parecido al plástico que es 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Material duro, transparente y frágil.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Se obtiene del tronco de los árboles. Material firme.</a:t>
                      </a:r>
                    </a:p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- De esta se obtiene el papel.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-Género.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>
                          <a:latin typeface="Comic Sans MS" panose="030F0702030302020204" pitchFamily="66" charset="0"/>
                        </a:rPr>
                        <a:t>Es firme y resistente. Al aplicar calor no se quema.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29840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777CE6D-675E-4AC5-8D10-2FF440F288E9}"/>
              </a:ext>
            </a:extLst>
          </p:cNvPr>
          <p:cNvCxnSpPr/>
          <p:nvPr/>
        </p:nvCxnSpPr>
        <p:spPr>
          <a:xfrm>
            <a:off x="1006764" y="4248727"/>
            <a:ext cx="2013527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0D43B-D9A2-439C-8EAB-3340DDBB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Ejemplo de objetos de vidrio, plástico y madera:</a:t>
            </a:r>
          </a:p>
        </p:txBody>
      </p:sp>
      <p:pic>
        <p:nvPicPr>
          <p:cNvPr id="1026" name="Picture 2" descr="Envases de vidrio hasta 258ml | frascos de vidrio">
            <a:extLst>
              <a:ext uri="{FF2B5EF4-FFF2-40B4-BE49-F238E27FC236}">
                <a16:creationId xmlns:a16="http://schemas.microsoft.com/office/drawing/2014/main" id="{F6D8A756-DD4D-4D4F-89C5-7A434642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2" y="2380817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TE TRANSPARENTE CON TAPA PLANA 500 GR – Vanni Chile | Catálogo Online">
            <a:extLst>
              <a:ext uri="{FF2B5EF4-FFF2-40B4-BE49-F238E27FC236}">
                <a16:creationId xmlns:a16="http://schemas.microsoft.com/office/drawing/2014/main" id="{683F1503-F25E-466E-9F00-26664141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0" y="23994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e plástico apilable blanco 500 gr - Reachem">
            <a:extLst>
              <a:ext uri="{FF2B5EF4-FFF2-40B4-BE49-F238E27FC236}">
                <a16:creationId xmlns:a16="http://schemas.microsoft.com/office/drawing/2014/main" id="{7A6F596A-EA18-486E-97C2-472D8BF2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1" y="24518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 Premium | Varios objetos de madera en un tarro de madera">
            <a:extLst>
              <a:ext uri="{FF2B5EF4-FFF2-40B4-BE49-F238E27FC236}">
                <a16:creationId xmlns:a16="http://schemas.microsoft.com/office/drawing/2014/main" id="{523866C8-5D97-44E4-B091-1BA76CEF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7" y="430645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ómo barnizar muebles, frisos y objetos de madera en interiores | Xylazel">
            <a:extLst>
              <a:ext uri="{FF2B5EF4-FFF2-40B4-BE49-F238E27FC236}">
                <a16:creationId xmlns:a16="http://schemas.microsoft.com/office/drawing/2014/main" id="{B35E4058-D618-4BD4-A8ED-84FEC187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39" y="44969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tos: El poder de la madera: seis muebles brillantes del diseño moderno |  Imágenes">
            <a:extLst>
              <a:ext uri="{FF2B5EF4-FFF2-40B4-BE49-F238E27FC236}">
                <a16:creationId xmlns:a16="http://schemas.microsoft.com/office/drawing/2014/main" id="{7EF271AE-CAB0-4A68-99C8-F23FDC10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85" y="449695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56948C-A6A3-49EE-A74D-669C4AA3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Ejemplo de objetos de tela y metal</a:t>
            </a:r>
          </a:p>
        </p:txBody>
      </p:sp>
      <p:pic>
        <p:nvPicPr>
          <p:cNvPr id="2050" name="Picture 2" descr="FIBRA :: Objetos Textiles: Bolsos playeros | Bolsos, Llaveros de fieltro,  Bolsos de tela">
            <a:extLst>
              <a:ext uri="{FF2B5EF4-FFF2-40B4-BE49-F238E27FC236}">
                <a16:creationId xmlns:a16="http://schemas.microsoft.com/office/drawing/2014/main" id="{865B94BE-8D73-4D3E-957A-F60FF30A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18" y="2429164"/>
            <a:ext cx="1561688" cy="16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9 pequeño bolso de la lona objetos bolsa bolso de tela con cremallera  bolso de forma de corazón clave RingCoin monedero embrague bolso кошелек  женский| | - AliExpress">
            <a:extLst>
              <a:ext uri="{FF2B5EF4-FFF2-40B4-BE49-F238E27FC236}">
                <a16:creationId xmlns:a16="http://schemas.microsoft.com/office/drawing/2014/main" id="{22590E8F-6F77-425B-B711-9081B333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65" y="2253627"/>
            <a:ext cx="1764289" cy="17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turas De Tela | Papelería Sánchez">
            <a:extLst>
              <a:ext uri="{FF2B5EF4-FFF2-40B4-BE49-F238E27FC236}">
                <a16:creationId xmlns:a16="http://schemas.microsoft.com/office/drawing/2014/main" id="{59088712-ADD0-42E5-A772-DA3C34D8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73" y="2149819"/>
            <a:ext cx="1646382" cy="19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ómo limpiar objetos de metal | Objetos de metal, Objetos, Metal">
            <a:extLst>
              <a:ext uri="{FF2B5EF4-FFF2-40B4-BE49-F238E27FC236}">
                <a16:creationId xmlns:a16="http://schemas.microsoft.com/office/drawing/2014/main" id="{A8C421F4-38F6-4F8F-9568-08118EAA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7" y="439838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xtraen 116 clavos y objetos de metal del estómago de un hombre en India |  LA GRAN ÉPOCA">
            <a:extLst>
              <a:ext uri="{FF2B5EF4-FFF2-40B4-BE49-F238E27FC236}">
                <a16:creationId xmlns:a16="http://schemas.microsoft.com/office/drawing/2014/main" id="{8AEA68D6-28FF-4FDB-9A81-A31167BE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39" y="429837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adgets: Del clip al Bic: 15 objetos perfectos del diseño">
            <a:extLst>
              <a:ext uri="{FF2B5EF4-FFF2-40B4-BE49-F238E27FC236}">
                <a16:creationId xmlns:a16="http://schemas.microsoft.com/office/drawing/2014/main" id="{95339329-8757-44D9-BD01-B4CD2744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30457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FEF0CC-135C-4F28-809F-B1BDDF72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96336"/>
            <a:ext cx="9601200" cy="1303337"/>
          </a:xfrm>
        </p:spPr>
        <p:txBody>
          <a:bodyPr/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Ejemplo de objetos de goma:</a:t>
            </a:r>
          </a:p>
        </p:txBody>
      </p:sp>
      <p:pic>
        <p:nvPicPr>
          <p:cNvPr id="3074" name="Picture 2" descr="Control de calidad del caucho">
            <a:extLst>
              <a:ext uri="{FF2B5EF4-FFF2-40B4-BE49-F238E27FC236}">
                <a16:creationId xmlns:a16="http://schemas.microsoft.com/office/drawing/2014/main" id="{BD8E0652-D79B-405C-983B-AD71EE8E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08" y="19311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umáticos que se convierten en objetos reciclados">
            <a:extLst>
              <a:ext uri="{FF2B5EF4-FFF2-40B4-BE49-F238E27FC236}">
                <a16:creationId xmlns:a16="http://schemas.microsoft.com/office/drawing/2014/main" id="{5120852A-206A-4398-8A6E-D4739DF0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18" y="1999673"/>
            <a:ext cx="2543175" cy="20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mésticos - Geli Gonzalez">
            <a:extLst>
              <a:ext uri="{FF2B5EF4-FFF2-40B4-BE49-F238E27FC236}">
                <a16:creationId xmlns:a16="http://schemas.microsoft.com/office/drawing/2014/main" id="{88160090-E8FB-40D6-BE00-005FEC4D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2044484"/>
            <a:ext cx="16859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oma de caucho Milan 8020, unidad (MILAN) • Noé Didácticos">
            <a:extLst>
              <a:ext uri="{FF2B5EF4-FFF2-40B4-BE49-F238E27FC236}">
                <a16:creationId xmlns:a16="http://schemas.microsoft.com/office/drawing/2014/main" id="{7AB6B0D7-8816-45B9-933F-68BF976F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70" y="2093047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é En El Guante De Goma Que Sostiene El émbolo Para El Tocador Limpio.  Fresco, Higiene Y Brillo En Casa. Ilustración De Dibujos Animados De Vector  Plano. Objetos Aislados En Un Fondo">
            <a:extLst>
              <a:ext uri="{FF2B5EF4-FFF2-40B4-BE49-F238E27FC236}">
                <a16:creationId xmlns:a16="http://schemas.microsoft.com/office/drawing/2014/main" id="{F167F9EE-F078-4D53-AE42-B13F6313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31" y="40849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ínea de tiempo del origen de los objetos. timeline | Timetoast timelines">
            <a:extLst>
              <a:ext uri="{FF2B5EF4-FFF2-40B4-BE49-F238E27FC236}">
                <a16:creationId xmlns:a16="http://schemas.microsoft.com/office/drawing/2014/main" id="{8252FDC3-46D0-426E-BF34-6A6DCB9C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438019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ecnología de los Plásticos: Calandrado">
            <a:extLst>
              <a:ext uri="{FF2B5EF4-FFF2-40B4-BE49-F238E27FC236}">
                <a16:creationId xmlns:a16="http://schemas.microsoft.com/office/drawing/2014/main" id="{98FF4E15-C0A9-453B-886D-6CED0CA2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48" y="4392029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5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A9823-693C-4BF6-AB0E-F78E0B34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353" y="1401868"/>
            <a:ext cx="9601196" cy="57261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1.- En tu cuaderno de actividades, desarrolla las siguientes páginas: 59 y 60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42BEEDA-DA45-484A-934F-196A00CE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562395"/>
            <a:ext cx="3657599" cy="839473"/>
          </a:xfrm>
        </p:spPr>
        <p:txBody>
          <a:bodyPr/>
          <a:lstStyle/>
          <a:p>
            <a:r>
              <a:rPr lang="es-CL" b="1" dirty="0">
                <a:latin typeface="Comic Sans MS" panose="030F0702030302020204" pitchFamily="66" charset="0"/>
              </a:rPr>
              <a:t>Actividad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A1988A-224B-48EA-90C6-61FF6496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51" y="1974483"/>
            <a:ext cx="3818840" cy="41647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9B00F1-7D11-408C-87AE-6C8A2C035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45" y="1974483"/>
            <a:ext cx="3818840" cy="41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185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Garamond</vt:lpstr>
      <vt:lpstr>Times New Roman</vt:lpstr>
      <vt:lpstr>Wingdings</vt:lpstr>
      <vt:lpstr>Orgánico</vt:lpstr>
      <vt:lpstr>Unidad 3: Los materiales</vt:lpstr>
      <vt:lpstr>Objetivo:  Conocer los materiales que encontramos en nuestro entorno.</vt:lpstr>
      <vt:lpstr>Presentación de PowerPoint</vt:lpstr>
      <vt:lpstr>Los Materiales</vt:lpstr>
      <vt:lpstr>Ejemplo de objetos de vidrio, plástico y madera:</vt:lpstr>
      <vt:lpstr>Ejemplo de objetos de tela y metal</vt:lpstr>
      <vt:lpstr>Ejemplo de objetos de goma: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Ma. de los Ángeles Gómez Álvarez</dc:creator>
  <cp:lastModifiedBy>M. Eugenia Lucero</cp:lastModifiedBy>
  <cp:revision>29</cp:revision>
  <dcterms:created xsi:type="dcterms:W3CDTF">2020-10-12T20:29:34Z</dcterms:created>
  <dcterms:modified xsi:type="dcterms:W3CDTF">2021-10-29T15:18:54Z</dcterms:modified>
</cp:coreProperties>
</file>