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Orientación 3°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Profesora rosita romero moreno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284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051" t="23155" r="8703" b="14678"/>
          <a:stretch/>
        </p:blipFill>
        <p:spPr>
          <a:xfrm>
            <a:off x="522514" y="572449"/>
            <a:ext cx="10802983" cy="57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-113002"/>
            <a:ext cx="9905998" cy="1478570"/>
          </a:xfrm>
        </p:spPr>
        <p:txBody>
          <a:bodyPr/>
          <a:lstStyle/>
          <a:p>
            <a:r>
              <a:rPr lang="es-CL" dirty="0" smtClean="0"/>
              <a:t>Actividad: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914" t="21025" r="21454" b="4255"/>
          <a:stretch/>
        </p:blipFill>
        <p:spPr>
          <a:xfrm>
            <a:off x="2103120" y="976942"/>
            <a:ext cx="8203475" cy="56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0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</TotalTime>
  <Words>9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Circuito</vt:lpstr>
      <vt:lpstr>Orientación 3°</vt:lpstr>
      <vt:lpstr>Presentación de PowerPoint</vt:lpstr>
      <vt:lpstr>Actividad: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3°</dc:title>
  <dc:creator>Rosa</dc:creator>
  <cp:lastModifiedBy>Francisco</cp:lastModifiedBy>
  <cp:revision>2</cp:revision>
  <dcterms:created xsi:type="dcterms:W3CDTF">2021-10-07T12:07:05Z</dcterms:created>
  <dcterms:modified xsi:type="dcterms:W3CDTF">2021-10-08T15:15:05Z</dcterms:modified>
</cp:coreProperties>
</file>