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itios.mineduc.cl/enlaces/textos_escolares/3ro/#page-21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Tecnología 3°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Proyecto maqueta sistema solar</a:t>
            </a:r>
            <a:endParaRPr lang="es-CL" dirty="0"/>
          </a:p>
        </p:txBody>
      </p:sp>
      <p:sp>
        <p:nvSpPr>
          <p:cNvPr id="4" name="Rectángulo 3"/>
          <p:cNvSpPr/>
          <p:nvPr/>
        </p:nvSpPr>
        <p:spPr>
          <a:xfrm>
            <a:off x="2417779" y="4838003"/>
            <a:ext cx="60715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>
                <a:hlinkClick r:id="rId2"/>
              </a:rPr>
              <a:t>https://sitios.mineduc.cl/enlaces/textos_escolares/3ro/#</a:t>
            </a:r>
            <a:r>
              <a:rPr lang="es-CL" dirty="0" smtClean="0">
                <a:hlinkClick r:id="rId2"/>
              </a:rPr>
              <a:t>page-21</a:t>
            </a:r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11206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19513" t="9779" r="19747" b="7520"/>
          <a:stretch/>
        </p:blipFill>
        <p:spPr>
          <a:xfrm>
            <a:off x="1502228" y="104502"/>
            <a:ext cx="9157063" cy="664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408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20316" t="9404" r="18844" b="7708"/>
          <a:stretch/>
        </p:blipFill>
        <p:spPr>
          <a:xfrm>
            <a:off x="1162595" y="0"/>
            <a:ext cx="9274628" cy="6734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812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Debes tener preparados tus Materiales para elaborar tu maqueta el martes 19 de octubre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863183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Galería</Template>
  <TotalTime>18</TotalTime>
  <Words>26</Words>
  <Application>Microsoft Office PowerPoint</Application>
  <PresentationFormat>Panorámica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Gill Sans MT</vt:lpstr>
      <vt:lpstr>Gallery</vt:lpstr>
      <vt:lpstr>Tecnología 3°</vt:lpstr>
      <vt:lpstr>Presentación de PowerPoint</vt:lpstr>
      <vt:lpstr>Presentación de PowerPoint</vt:lpstr>
      <vt:lpstr>Debes tener preparados tus Materiales para elaborar tu maqueta el martes 19 de octubre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Tecnología 3°</dc:title>
  <dc:creator>Rosa</dc:creator>
  <cp:lastModifiedBy>Francisco</cp:lastModifiedBy>
  <cp:revision>2</cp:revision>
  <dcterms:created xsi:type="dcterms:W3CDTF">2021-10-06T13:27:03Z</dcterms:created>
  <dcterms:modified xsi:type="dcterms:W3CDTF">2021-10-08T15:13:54Z</dcterms:modified>
</cp:coreProperties>
</file>