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383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23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479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9532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8478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829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8491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1117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49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937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00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24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811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38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907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80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403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B92DE5-686B-4CE4-9084-3F2F5D1B6A80}" type="datetimeFigureOut">
              <a:rPr lang="es-CL" smtClean="0"/>
              <a:t>28-10-2021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4335C-6A18-48F6-9D1A-5BEF900F47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38085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sVucTR7V30A&amp;list=PLVsZWZlCMkpu5pIk0FeUeuXi7rsgUf35z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5980344A-AADD-46A3-84BF-95D341E7B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05075" cy="250507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CC9C8E7-67E0-4893-B96E-E870D04B25F8}"/>
              </a:ext>
            </a:extLst>
          </p:cNvPr>
          <p:cNvSpPr txBox="1"/>
          <p:nvPr/>
        </p:nvSpPr>
        <p:spPr>
          <a:xfrm>
            <a:off x="594804" y="5974672"/>
            <a:ext cx="331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>
                <a:solidFill>
                  <a:srgbClr val="0070C0"/>
                </a:solidFill>
              </a:rPr>
              <a:t>Profesor : Hilda Soto Villanueva</a:t>
            </a:r>
          </a:p>
          <a:p>
            <a:r>
              <a:rPr lang="es-CL" b="1">
                <a:solidFill>
                  <a:srgbClr val="0070C0"/>
                </a:solidFill>
              </a:rPr>
              <a:t>Clase de Religión</a:t>
            </a:r>
            <a:endParaRPr lang="es-CL" b="1" dirty="0">
              <a:solidFill>
                <a:srgbClr val="0070C0"/>
              </a:solidFill>
            </a:endParaRPr>
          </a:p>
        </p:txBody>
      </p:sp>
      <p:pic>
        <p:nvPicPr>
          <p:cNvPr id="7" name="Imagen 6" descr="Un dibujo de una fruta&#10;&#10;Descripción generada automáticamente">
            <a:extLst>
              <a:ext uri="{FF2B5EF4-FFF2-40B4-BE49-F238E27FC236}">
                <a16:creationId xmlns:a16="http://schemas.microsoft.com/office/drawing/2014/main" id="{34DFF66D-5AF9-4DCB-9156-5EE0D37A36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171" y="1"/>
            <a:ext cx="4867275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E361424-1805-4023-8EB7-3BC1133776BB}"/>
              </a:ext>
            </a:extLst>
          </p:cNvPr>
          <p:cNvSpPr txBox="1"/>
          <p:nvPr/>
        </p:nvSpPr>
        <p:spPr>
          <a:xfrm>
            <a:off x="1933575" y="2905125"/>
            <a:ext cx="55595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dirty="0">
                <a:latin typeface="Berlin Sans FB" panose="020E0602020502020306" pitchFamily="34" charset="0"/>
              </a:rPr>
              <a:t>LA ESPIRITUALIDAD</a:t>
            </a:r>
          </a:p>
        </p:txBody>
      </p:sp>
    </p:spTree>
    <p:extLst>
      <p:ext uri="{BB962C8B-B14F-4D97-AF65-F5344CB8AC3E}">
        <p14:creationId xmlns:p14="http://schemas.microsoft.com/office/powerpoint/2010/main" val="163536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84D9E46-F642-41C6-894B-917D0AE55F7A}"/>
              </a:ext>
            </a:extLst>
          </p:cNvPr>
          <p:cNvSpPr txBox="1"/>
          <p:nvPr/>
        </p:nvSpPr>
        <p:spPr>
          <a:xfrm>
            <a:off x="5572125" y="2896860"/>
            <a:ext cx="6096000" cy="703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ES" sz="1800" b="1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Reconocer en la espiritualidad como tomar conciencia de todo lo que eres.</a:t>
            </a:r>
            <a:endParaRPr lang="es-C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n 3" descr="Un dibujo de una fruta&#10;&#10;Descripción generada automáticamente">
            <a:extLst>
              <a:ext uri="{FF2B5EF4-FFF2-40B4-BE49-F238E27FC236}">
                <a16:creationId xmlns:a16="http://schemas.microsoft.com/office/drawing/2014/main" id="{D2D05552-E9ED-4C7C-A628-E97D52DDC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71" y="171451"/>
            <a:ext cx="4867275" cy="68580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80409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 descr="Un dibujo de una fruta&#10;&#10;Descripción generada automáticamente">
            <a:extLst>
              <a:ext uri="{FF2B5EF4-FFF2-40B4-BE49-F238E27FC236}">
                <a16:creationId xmlns:a16="http://schemas.microsoft.com/office/drawing/2014/main" id="{9653D2A7-26BA-4F05-BE2C-756644375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2" y="111967"/>
            <a:ext cx="4867275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CF05EC6B-C318-4DB6-BD2F-E75F207CF2AE}"/>
              </a:ext>
            </a:extLst>
          </p:cNvPr>
          <p:cNvSpPr/>
          <p:nvPr/>
        </p:nvSpPr>
        <p:spPr>
          <a:xfrm>
            <a:off x="821093" y="111967"/>
            <a:ext cx="10524931" cy="213173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491701-8107-4030-8C2D-B90ECF7CC442}"/>
              </a:ext>
            </a:extLst>
          </p:cNvPr>
          <p:cNvSpPr txBox="1"/>
          <p:nvPr/>
        </p:nvSpPr>
        <p:spPr>
          <a:xfrm>
            <a:off x="2448086" y="714103"/>
            <a:ext cx="6897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dirty="0">
                <a:latin typeface="Arial Black" panose="020B0A04020102020204" pitchFamily="34" charset="0"/>
              </a:rPr>
              <a:t>RUTA DE APRENDIZAJE</a:t>
            </a:r>
          </a:p>
        </p:txBody>
      </p:sp>
      <p:sp>
        <p:nvSpPr>
          <p:cNvPr id="15" name="Cara sonriente 14">
            <a:extLst>
              <a:ext uri="{FF2B5EF4-FFF2-40B4-BE49-F238E27FC236}">
                <a16:creationId xmlns:a16="http://schemas.microsoft.com/office/drawing/2014/main" id="{A13E3E74-A132-4369-B684-EE65289888FD}"/>
              </a:ext>
            </a:extLst>
          </p:cNvPr>
          <p:cNvSpPr/>
          <p:nvPr/>
        </p:nvSpPr>
        <p:spPr>
          <a:xfrm>
            <a:off x="489939" y="2197359"/>
            <a:ext cx="2313992" cy="2906486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r>
              <a:rPr lang="es-CL" dirty="0"/>
              <a:t>Conocer el objetivo de la clase</a:t>
            </a:r>
          </a:p>
          <a:p>
            <a:pPr algn="ctr"/>
            <a:endParaRPr lang="es-CL" dirty="0"/>
          </a:p>
        </p:txBody>
      </p:sp>
      <p:sp>
        <p:nvSpPr>
          <p:cNvPr id="16" name="Cara sonriente 15">
            <a:extLst>
              <a:ext uri="{FF2B5EF4-FFF2-40B4-BE49-F238E27FC236}">
                <a16:creationId xmlns:a16="http://schemas.microsoft.com/office/drawing/2014/main" id="{69BA3FA1-511A-4103-88A4-5871A375EA72}"/>
              </a:ext>
            </a:extLst>
          </p:cNvPr>
          <p:cNvSpPr/>
          <p:nvPr/>
        </p:nvSpPr>
        <p:spPr>
          <a:xfrm>
            <a:off x="2884473" y="2155680"/>
            <a:ext cx="2772251" cy="3284375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Leeremos texto alusivo y reflexionaremos sobre el tema</a:t>
            </a:r>
          </a:p>
          <a:p>
            <a:pPr algn="ctr"/>
            <a:endParaRPr lang="es-CL" dirty="0"/>
          </a:p>
        </p:txBody>
      </p:sp>
      <p:sp>
        <p:nvSpPr>
          <p:cNvPr id="17" name="Cara sonriente 16">
            <a:extLst>
              <a:ext uri="{FF2B5EF4-FFF2-40B4-BE49-F238E27FC236}">
                <a16:creationId xmlns:a16="http://schemas.microsoft.com/office/drawing/2014/main" id="{218352CF-44E0-4902-9C9B-60743BF4FE2D}"/>
              </a:ext>
            </a:extLst>
          </p:cNvPr>
          <p:cNvSpPr/>
          <p:nvPr/>
        </p:nvSpPr>
        <p:spPr>
          <a:xfrm>
            <a:off x="5827624" y="2155680"/>
            <a:ext cx="2575249" cy="3694614"/>
          </a:xfrm>
          <a:prstGeom prst="smileyFac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Aplicaremos la reflexión en el desarrollo de Guía de trabajo</a:t>
            </a:r>
          </a:p>
          <a:p>
            <a:pPr algn="ctr"/>
            <a:endParaRPr lang="es-CL" dirty="0"/>
          </a:p>
        </p:txBody>
      </p:sp>
      <p:sp>
        <p:nvSpPr>
          <p:cNvPr id="18" name="Cara sonriente 17">
            <a:extLst>
              <a:ext uri="{FF2B5EF4-FFF2-40B4-BE49-F238E27FC236}">
                <a16:creationId xmlns:a16="http://schemas.microsoft.com/office/drawing/2014/main" id="{6C7DC31C-AC62-4977-8FAD-5EBD50E8E20D}"/>
              </a:ext>
            </a:extLst>
          </p:cNvPr>
          <p:cNvSpPr/>
          <p:nvPr/>
        </p:nvSpPr>
        <p:spPr>
          <a:xfrm>
            <a:off x="8676951" y="2243702"/>
            <a:ext cx="3040306" cy="4086808"/>
          </a:xfrm>
          <a:prstGeom prst="smileyF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Desarrollaremos actividades sobre </a:t>
            </a:r>
            <a:r>
              <a:rPr lang="es-CL"/>
              <a:t>la espiritualidad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790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014FB6B-5560-41ED-A507-D962852D0459}"/>
              </a:ext>
            </a:extLst>
          </p:cNvPr>
          <p:cNvSpPr txBox="1"/>
          <p:nvPr/>
        </p:nvSpPr>
        <p:spPr>
          <a:xfrm>
            <a:off x="5553853" y="2886760"/>
            <a:ext cx="60975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>
                <a:hlinkClick r:id="rId2"/>
              </a:rPr>
              <a:t>https</a:t>
            </a:r>
            <a:r>
              <a:rPr lang="es-CL">
                <a:hlinkClick r:id="rId2"/>
              </a:rPr>
              <a:t>://</a:t>
            </a:r>
            <a:r>
              <a:rPr lang="es-CL" smtClean="0">
                <a:hlinkClick r:id="rId2"/>
              </a:rPr>
              <a:t>www.youtube.com/watch?v=sVucTR7V30A&amp;list=PLVsZWZlCMkpu5pIk0FeUeuXi7rsgUf35z</a:t>
            </a:r>
            <a:endParaRPr lang="es-CL" smtClean="0"/>
          </a:p>
          <a:p>
            <a:endParaRPr lang="es-CL" dirty="0"/>
          </a:p>
        </p:txBody>
      </p:sp>
      <p:pic>
        <p:nvPicPr>
          <p:cNvPr id="4" name="Imagen 3" descr="Un dibujo de una fruta&#10;&#10;Descripción generada automáticamente">
            <a:extLst>
              <a:ext uri="{FF2B5EF4-FFF2-40B4-BE49-F238E27FC236}">
                <a16:creationId xmlns:a16="http://schemas.microsoft.com/office/drawing/2014/main" id="{63326E0F-3D91-43E3-8D34-F059B5A388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46" y="0"/>
            <a:ext cx="4867275" cy="68580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48649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</TotalTime>
  <Words>60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Berlin Sans FB</vt:lpstr>
      <vt:lpstr>Century Gothic</vt:lpstr>
      <vt:lpstr>Times New Roman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Ignacio Molina</dc:creator>
  <cp:lastModifiedBy>M. Eugenia Lucero</cp:lastModifiedBy>
  <cp:revision>4</cp:revision>
  <dcterms:created xsi:type="dcterms:W3CDTF">2021-08-26T01:56:56Z</dcterms:created>
  <dcterms:modified xsi:type="dcterms:W3CDTF">2021-10-28T14:15:20Z</dcterms:modified>
</cp:coreProperties>
</file>