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2" r:id="rId4"/>
    <p:sldId id="271" r:id="rId5"/>
    <p:sldId id="273" r:id="rId6"/>
    <p:sldId id="274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915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907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29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47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005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317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3028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10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05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69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1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92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87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4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16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6A2F-42F1-4641-BC64-1E598458660C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5307-0A60-4C45-844D-F5757E230E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51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B060E8-9700-4BE0-A01A-AF0F867430FD}" type="datetimeFigureOut">
              <a:rPr lang="es-CL" smtClean="0"/>
              <a:t>08-11-2021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2FDCF4-304D-4792-B789-EFF9F94F7E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19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70B9C-0BB9-47B1-B3D7-6F9B229C9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4832" y="623637"/>
            <a:ext cx="5782716" cy="1541182"/>
          </a:xfrm>
          <a:noFill/>
        </p:spPr>
        <p:txBody>
          <a:bodyPr anchor="ctr">
            <a:normAutofit/>
          </a:bodyPr>
          <a:lstStyle/>
          <a:p>
            <a:r>
              <a:rPr lang="es-CL" sz="3600" dirty="0">
                <a:solidFill>
                  <a:srgbClr val="080808"/>
                </a:solidFill>
                <a:latin typeface="Modern Love" panose="04090805081005020601" pitchFamily="82" charset="0"/>
              </a:rPr>
              <a:t>4° Unidad: ser niño y ciudadano.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875EF6-771C-4D5B-99F9-FCD42F91E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2506194"/>
            <a:ext cx="10812948" cy="1162696"/>
          </a:xfrm>
          <a:noFill/>
        </p:spPr>
        <p:txBody>
          <a:bodyPr>
            <a:noAutofit/>
          </a:bodyPr>
          <a:lstStyle/>
          <a:p>
            <a:pPr algn="just"/>
            <a:r>
              <a:rPr lang="es-CL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Objetivo: </a:t>
            </a:r>
            <a:r>
              <a:rPr lang="es-CL" sz="20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identificar los deberes y responsabilidades de los estudiantes.</a:t>
            </a:r>
          </a:p>
          <a:p>
            <a:pPr algn="just"/>
            <a:r>
              <a:rPr lang="es-CL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Habilidad: </a:t>
            </a:r>
            <a:r>
              <a:rPr lang="es-CL" sz="2000" cap="non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identificar.</a:t>
            </a:r>
          </a:p>
          <a:p>
            <a:pPr algn="just"/>
            <a:endParaRPr lang="es-CL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7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2D45B-E1AA-4779-AB30-82F0C467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180205"/>
            <a:ext cx="5398872" cy="1454051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0000"/>
                </a:solidFill>
                <a:latin typeface="Modern Love" panose="04090805081005020601" pitchFamily="82" charset="0"/>
              </a:rPr>
              <a:t>Relacionándonos con otros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6E5B1-94DD-4F7F-95D6-8F2CA08D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Autofit/>
          </a:bodyPr>
          <a:lstStyle/>
          <a:p>
            <a:r>
              <a:rPr lang="es-ES" sz="16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s-ES" sz="16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 ser humano por naturaleza, se relaciona con otros para desarrollarse.</a:t>
            </a:r>
          </a:p>
          <a:p>
            <a:endParaRPr lang="es-ES" sz="1600" b="0" i="0" u="none" strike="noStrike" baseline="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ES" sz="16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s-ES" sz="16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 esta relación, todos comenzamos a compartir diversos modos de vida y surgen creencias, pensamientos y gustos, entre otras cosas.</a:t>
            </a:r>
          </a:p>
          <a:p>
            <a:endParaRPr lang="es-ES" sz="1600" b="0" i="0" u="none" strike="noStrike" baseline="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ES" sz="1600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s-ES" sz="16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 esta razón, pertenecer a una familia, a una comunidad escolar o a un grupo de amigos, implica que somos parte de una comunidad mucho más grande como el barrio, la ciudad o el país, y todos estos grupos se </a:t>
            </a:r>
            <a:r>
              <a:rPr lang="es-CL" sz="16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relacionan entre sí.</a:t>
            </a:r>
            <a:endParaRPr lang="es-CL" sz="1600" cap="none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CF7BE8-94D8-42AC-9677-376C4DD1C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7628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D96CF2D-6E57-4D56-B780-B41D4BEB2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22" t="18500" r="36247" b="10698"/>
          <a:stretch/>
        </p:blipFill>
        <p:spPr>
          <a:xfrm>
            <a:off x="1924929" y="15568"/>
            <a:ext cx="8342142" cy="6842432"/>
          </a:xfrm>
        </p:spPr>
      </p:pic>
    </p:spTree>
    <p:extLst>
      <p:ext uri="{BB962C8B-B14F-4D97-AF65-F5344CB8AC3E}">
        <p14:creationId xmlns:p14="http://schemas.microsoft.com/office/powerpoint/2010/main" val="28410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ando los bebés desplazan a sus padres">
            <a:extLst>
              <a:ext uri="{FF2B5EF4-FFF2-40B4-BE49-F238E27FC236}">
                <a16:creationId xmlns:a16="http://schemas.microsoft.com/office/drawing/2014/main" id="{C7A6E26C-29E7-4B3A-A6FC-498C00026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14533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98466-CDFC-4F32-9981-49868405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797543" cy="6857990"/>
          </a:xfrm>
        </p:spPr>
        <p:txBody>
          <a:bodyPr anchor="ctr">
            <a:normAutofit/>
          </a:bodyPr>
          <a:lstStyle/>
          <a:p>
            <a:pPr algn="just"/>
            <a:r>
              <a:rPr lang="es-ES" cap="none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s-ES" sz="20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omo pudiste observar, las personas se desarrollan en un entorno donde existen distintos grupos que se relacionan entre sí. </a:t>
            </a:r>
          </a:p>
          <a:p>
            <a:pPr algn="just"/>
            <a:r>
              <a:rPr lang="es-ES" cap="none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s-ES" sz="20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embargo, para mantener una buena convivencia entre estos grupos o comunidades es </a:t>
            </a:r>
            <a:r>
              <a:rPr lang="es-CL" sz="2000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necesario compartir ciertas responsabilidades.</a:t>
            </a:r>
          </a:p>
          <a:p>
            <a:pPr marL="228600" marR="0" lvl="0" indent="-2286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por ejemplo, cuando nacemos, nuestros padres se esfuerzan por atendernos y cuidarnos, ya que un bebé no puede satisfacer sus necesidades por sí mismo y los padres asumen la responsabilidad de protegerlo. </a:t>
            </a:r>
          </a:p>
          <a:p>
            <a:pPr marL="0" indent="0">
              <a:buNone/>
            </a:pPr>
            <a:endParaRPr lang="es-CL" sz="1600" dirty="0">
              <a:solidFill>
                <a:srgbClr val="000000"/>
              </a:solidFill>
              <a:latin typeface="TradeGothicLTStd-Light"/>
            </a:endParaRPr>
          </a:p>
        </p:txBody>
      </p:sp>
    </p:spTree>
    <p:extLst>
      <p:ext uri="{BB962C8B-B14F-4D97-AF65-F5344CB8AC3E}">
        <p14:creationId xmlns:p14="http://schemas.microsoft.com/office/powerpoint/2010/main" val="33435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s niños que juegan con sus padres son niños más felices 【 2020 】 | Solo  para Madres">
            <a:extLst>
              <a:ext uri="{FF2B5EF4-FFF2-40B4-BE49-F238E27FC236}">
                <a16:creationId xmlns:a16="http://schemas.microsoft.com/office/drawing/2014/main" id="{BC0B791C-E51B-4D92-AD9A-9D5DD196A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35636"/>
          <a:stretch/>
        </p:blipFill>
        <p:spPr bwMode="auto">
          <a:xfrm>
            <a:off x="-11909" y="10"/>
            <a:ext cx="63246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2B228-B9E8-42CF-A722-2D8E3B20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573" y="1146339"/>
            <a:ext cx="4869179" cy="4565322"/>
          </a:xfrm>
        </p:spPr>
        <p:txBody>
          <a:bodyPr anchor="b">
            <a:noAutofit/>
          </a:bodyPr>
          <a:lstStyle/>
          <a:p>
            <a:r>
              <a:rPr lang="es-ES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s-ES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demás, trabajan para brindarle alimento y ropa, y cumplen las tareas del hogar como mantener el orden y preparar la comida, entre otras.</a:t>
            </a:r>
          </a:p>
          <a:p>
            <a:r>
              <a:rPr lang="es-CL" b="0" i="0" u="none" strike="noStrik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lang="es-CL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medida que vamos creciendo, comenzamos a darnos cuenta de que </a:t>
            </a:r>
            <a:r>
              <a:rPr lang="es-ES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también adquirimos responsabilidades con nuestra familia, así como con </a:t>
            </a:r>
            <a:r>
              <a:rPr lang="es-CL" b="0" i="0" u="none" strike="noStrike" cap="none" baseline="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otras personas.</a:t>
            </a:r>
            <a:endParaRPr lang="es-CL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852DC-07AB-485A-936C-C0BD060B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577" y="309188"/>
            <a:ext cx="6578846" cy="52237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latin typeface="Modern Love" panose="04090805081005020601" pitchFamily="82" charset="0"/>
              </a:rPr>
              <a:t>Actividades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FD0A9F4-1D84-4FCB-86CF-5E35398A1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81" t="29003" r="38511" b="11611"/>
          <a:stretch/>
        </p:blipFill>
        <p:spPr>
          <a:xfrm>
            <a:off x="671015" y="831560"/>
            <a:ext cx="10849970" cy="5924751"/>
          </a:xfrm>
        </p:spPr>
      </p:pic>
    </p:spTree>
    <p:extLst>
      <p:ext uri="{BB962C8B-B14F-4D97-AF65-F5344CB8AC3E}">
        <p14:creationId xmlns:p14="http://schemas.microsoft.com/office/powerpoint/2010/main" val="176325649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242</Words>
  <Application>Microsoft Office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Cavolini</vt:lpstr>
      <vt:lpstr>Modern Love</vt:lpstr>
      <vt:lpstr>TradeGothicLTStd-Light</vt:lpstr>
      <vt:lpstr>Tw Cen MT</vt:lpstr>
      <vt:lpstr>Gota</vt:lpstr>
      <vt:lpstr>4° Unidad: ser niño y ciudadano.</vt:lpstr>
      <vt:lpstr>Relacionándonos con otros</vt:lpstr>
      <vt:lpstr>Presentación de PowerPoint</vt:lpstr>
      <vt:lpstr>Presentación de PowerPoint</vt:lpstr>
      <vt:lpstr>Presentación de PowerPoint</vt:lpstr>
      <vt:lpstr>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y conocimiento de los griegos y romanos</dc:title>
  <dc:creator>Carlos Sotelo Pedrero</dc:creator>
  <cp:lastModifiedBy>M. Eugenia Lucero</cp:lastModifiedBy>
  <cp:revision>12</cp:revision>
  <dcterms:created xsi:type="dcterms:W3CDTF">2020-09-21T19:24:26Z</dcterms:created>
  <dcterms:modified xsi:type="dcterms:W3CDTF">2021-11-08T12:43:44Z</dcterms:modified>
</cp:coreProperties>
</file>