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8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25215-86B2-4DDF-8FD1-18703E53C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47630-8A01-4E03-A01E-0B84F750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B08FE2-7EA6-4F97-9760-77C7EB27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8DE81-D141-4872-823A-42683890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36E94-6F68-4EFC-9353-4D11CEC4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621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24B59-FBEB-430A-9AF7-E082E55C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2952D4-8B26-4545-BB56-1AB8F3BDA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2B9E13-C871-4C8B-935A-096E25A8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04F0B-FEF2-46F3-BC4E-F191BF2D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EDF7B-F694-459A-9931-1BA5BAC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74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502513-D536-48BC-BB7B-B0981BC1C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82F431-9B13-4AE8-A076-A88EB8C83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CFC5A-43A4-4995-996A-1F88D34C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5B28A-0EA7-465C-B9C2-A555CF28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722D7-AD19-481E-B0F0-75FE0065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9E921-1A27-4B3A-BFFD-4A9C2525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721532-A723-4943-B50C-DFAAAF2EC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0783E6-D269-4B1E-B916-507CE744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9E60A4-ACFF-4E62-8F74-2ED851FB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0FC19-9B4C-4A58-AEC7-3B9684E3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12470-EBFC-4D43-8F77-66BC23FF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4D8CB-7D6D-4775-BE2F-16208ECC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12DB8-F9AB-437A-A841-26E4A666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A92C0-B4CD-4148-AEAB-4EFE37B9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15A9E-B3A3-48B4-9E0A-5ED7C8C8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8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DD80A-8B3A-47E2-8BE4-95C66EFB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7B0CB-11B9-4874-9BD2-C496E4818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A47FEB-4A57-4C64-B82D-96753CDF5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0EB29-F4B0-4FB5-AFC8-CEBE45BF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4A266B-8A6E-43E4-89CA-10F57BAA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58296-257E-4B46-8F6D-C6CA151C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8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B7425-0F2B-4036-BBF1-B177FE8B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1DB15-665B-4D52-85A4-58D637DE0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000926-F645-4ED2-81FB-C9F8F7E42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A460A6-62BA-4589-B1C9-8D0992D50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93CCF6-2A78-4F7A-9BC0-A42A0D5B3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B84F1-8FFF-4511-ACDE-F94410BA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F1217A-CF5E-4284-A543-1BB48972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B93721-7D89-4A3F-9EF8-7F8EB3B9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6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45FB3-1D88-4E2A-BCCC-3555F1EF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98A52-5827-4533-8300-D7F5DD36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3625DA-D2FE-4149-9FF6-D5AE99A5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374806-C3E7-420D-98D0-B7D7ECE4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51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3C5FE9-8B1C-4DC6-BDB6-D3D35BE4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771053-3128-4366-A26E-34491F81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8A379B-BA42-49A0-9070-BE1A6BDA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103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FA715-7712-4DFA-BC0D-5336C05C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2EFA97-2813-41C4-A03F-DB4E0B72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5EB327-FA3D-49FC-81AE-F4B93338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0BFE5B-A852-421D-822C-41AA7DE4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784A3-E2A5-4810-9478-BD2EB438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2BFE79-6093-4869-B951-4F77C4A2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029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F01A7-99FB-4C50-B2B4-21B734E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A1503B-37A8-4074-9B50-1AC79BA1A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4FA933-669E-4CA2-BE6C-9A72BE8B0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4415F0-C20C-4D7C-8F50-5FA26251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03805-DEA7-4C0A-9C3F-97299394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E3552-CB7F-4B89-BB38-5FFA3576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97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317CB8-2D1F-4E42-98BB-012FB94C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99C756-710D-4B36-80A0-2B06237D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D9701D-E4B6-44A2-BB37-7AA455369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CF0E-534F-43D9-90C0-1DDFF3349050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25758-EE18-40F2-AD34-2CBBD8CC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3E47E-5A93-4138-88FD-8A64B5FED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273D-274E-4866-9778-0C30292D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CF99AC-8B63-4F39-BDA7-3FB9B8785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427" y="1448408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s-CL" sz="3600" dirty="0">
                <a:solidFill>
                  <a:srgbClr val="080808"/>
                </a:solidFill>
                <a:latin typeface="Modern Love" panose="04090805081005020601" pitchFamily="82" charset="0"/>
              </a:rPr>
              <a:t>Religión inca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5C03F-23D2-4758-98C3-42735E56B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530" y="3389289"/>
            <a:ext cx="7293079" cy="1259516"/>
          </a:xfrm>
          <a:noFill/>
        </p:spPr>
        <p:txBody>
          <a:bodyPr>
            <a:noAutofit/>
          </a:bodyPr>
          <a:lstStyle/>
          <a:p>
            <a:r>
              <a:rPr lang="es-CL" dirty="0">
                <a:solidFill>
                  <a:srgbClr val="080808"/>
                </a:solidFill>
                <a:latin typeface="Modern Love" panose="04090805081005020601" pitchFamily="82" charset="0"/>
              </a:rPr>
              <a:t>Objetivo: Conocer y comprender las principales características de l religión inca</a:t>
            </a:r>
          </a:p>
          <a:p>
            <a:r>
              <a:rPr lang="es-CL" dirty="0">
                <a:solidFill>
                  <a:srgbClr val="080808"/>
                </a:solidFill>
                <a:latin typeface="Modern Love" panose="04090805081005020601" pitchFamily="82" charset="0"/>
              </a:rPr>
              <a:t>Habilidad: Conocer y comprender.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EE03D-18C8-4854-BCDE-EB6AB28F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latin typeface="Modern Love" panose="04090805081005020601" pitchFamily="82" charset="0"/>
              </a:rPr>
              <a:t>Religión inca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979C2-5353-446C-958D-A743327A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algn="just"/>
            <a:r>
              <a:rPr lang="es-ES" sz="2400" b="0" i="0" u="none" strike="noStrike" baseline="0" dirty="0">
                <a:latin typeface="Cavolini" panose="03000502040302020204" pitchFamily="66" charset="0"/>
                <a:cs typeface="Cavolini" panose="03000502040302020204" pitchFamily="66" charset="0"/>
              </a:rPr>
              <a:t>Los incas poseían una religión oficial basada en el culto a la naturaleza y a los antepasados. </a:t>
            </a:r>
          </a:p>
          <a:p>
            <a:pPr algn="just"/>
            <a:r>
              <a:rPr lang="es-ES" sz="2400" b="0" i="0" u="none" strike="noStrike" baseline="0" dirty="0">
                <a:latin typeface="Cavolini" panose="03000502040302020204" pitchFamily="66" charset="0"/>
                <a:cs typeface="Cavolini" panose="03000502040302020204" pitchFamily="66" charset="0"/>
              </a:rPr>
              <a:t>Cada ayllu poseía su propio antepasado protector, cuyo cuerpo momificado adoraban junto a algunos objetos.</a:t>
            </a:r>
            <a:endParaRPr lang="es-CL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7D1E82-85B2-4F7D-AE29-26D705AA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036" y="833418"/>
            <a:ext cx="3916877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260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7CDE9B-73E6-4E68-96E9-2FF293C1A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502" r="21486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9D054-AAE7-4611-B169-3A54479D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97" y="0"/>
            <a:ext cx="6747783" cy="6858000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Los incas realizaban diferentes ritos, que consistían en sacrificios humanos y de animales, además de ofrendas que podían ser de la agricultura o textiles.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La cosmovisión inca dividía al mundo en tres partes: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El mundo de arriba: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vivían dioses y espíritus de los nobles.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Superficie de la tierra: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vivían humanos, plantas y animales.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Subterráneo: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vivían espíritus de las personas comunes.</a:t>
            </a:r>
          </a:p>
          <a:p>
            <a:endParaRPr lang="es-CL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810904-C0A7-4B12-86F7-E5A5DF253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67" t="35574" r="39518" b="15224"/>
          <a:stretch/>
        </p:blipFill>
        <p:spPr>
          <a:xfrm>
            <a:off x="436097" y="243857"/>
            <a:ext cx="10213146" cy="661414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E949E6-EA54-4ED7-8C85-8BF32A3D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493" y="243858"/>
            <a:ext cx="2182557" cy="28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9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128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Cavolini</vt:lpstr>
      <vt:lpstr>Modern Love</vt:lpstr>
      <vt:lpstr>Tema de Office</vt:lpstr>
      <vt:lpstr>Religión inca</vt:lpstr>
      <vt:lpstr>Religión inca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económicas  de los incas</dc:title>
  <dc:creator>Carlos Sotelo Pedrero</dc:creator>
  <cp:lastModifiedBy>M. Eugenia Lucero</cp:lastModifiedBy>
  <cp:revision>14</cp:revision>
  <dcterms:created xsi:type="dcterms:W3CDTF">2020-10-12T14:11:00Z</dcterms:created>
  <dcterms:modified xsi:type="dcterms:W3CDTF">2021-11-08T11:56:40Z</dcterms:modified>
</cp:coreProperties>
</file>