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3" r:id="rId2"/>
  </p:sldMasterIdLst>
  <p:notesMasterIdLst>
    <p:notesMasterId r:id="rId12"/>
  </p:notesMasterIdLst>
  <p:handoutMasterIdLst>
    <p:handoutMasterId r:id="rId13"/>
  </p:handoutMasterIdLst>
  <p:sldIdLst>
    <p:sldId id="305" r:id="rId3"/>
    <p:sldId id="291" r:id="rId4"/>
    <p:sldId id="299" r:id="rId5"/>
    <p:sldId id="293" r:id="rId6"/>
    <p:sldId id="301" r:id="rId7"/>
    <p:sldId id="295" r:id="rId8"/>
    <p:sldId id="303" r:id="rId9"/>
    <p:sldId id="296" r:id="rId10"/>
    <p:sldId id="304" r:id="rId11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 autoAdjust="0"/>
    <p:restoredTop sz="93977" autoAdjust="0"/>
  </p:normalViewPr>
  <p:slideViewPr>
    <p:cSldViewPr>
      <p:cViewPr varScale="1">
        <p:scale>
          <a:sx n="67" d="100"/>
          <a:sy n="67" d="100"/>
        </p:scale>
        <p:origin x="131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es-ES" sz="1200"/>
            </a:lvl1pPr>
          </a:lstStyle>
          <a:p>
            <a:endParaRPr lang="es-ES" dirty="0"/>
          </a:p>
        </p:txBody>
      </p:sp>
      <p:sp>
        <p:nvSpPr>
          <p:cNvPr id="3" name="Rectangl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es-ES" sz="1200"/>
            </a:lvl1pPr>
          </a:lstStyle>
          <a:p>
            <a:fld id="{9472DD5C-B6A9-4714-908F-0B8F74738B98}" type="datetimeFigureOut">
              <a:rPr lang="es-ES" smtClean="0"/>
              <a:pPr/>
              <a:t>03/04/2024</a:t>
            </a:fld>
            <a:endParaRPr lang="es-ES" dirty="0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es-ES" sz="1200"/>
            </a:lvl1pPr>
          </a:lstStyle>
          <a:p>
            <a:endParaRPr lang="es-ES" dirty="0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es-ES" sz="1200"/>
            </a:lvl1pPr>
          </a:lstStyle>
          <a:p>
            <a:fld id="{7C1C90DE-A98B-4173-B17E-434F189FC4DB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10425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es-ES" sz="1200"/>
            </a:lvl1pPr>
          </a:lstStyle>
          <a:p>
            <a:fld id="{193366E8-8A22-4400-BBA2-8D322280A6E8}" type="datetimeFigureOut">
              <a:rPr lang="es-CL"/>
              <a:pPr/>
              <a:t>03-04-2024</a:t>
            </a:fld>
            <a:endParaRPr lang="es-ES"/>
          </a:p>
        </p:txBody>
      </p:sp>
      <p:sp>
        <p:nvSpPr>
          <p:cNvPr id="4" name="Rectangl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s-E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Rectangl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es-ES" sz="1200"/>
            </a:lvl1pPr>
          </a:lstStyle>
          <a:p>
            <a:fld id="{3792D2CF-A01B-4515-8B40-3DC34258267A}" type="slidenum">
              <a:rPr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945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‹Nº›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s-CL" smtClean="0"/>
              <a:pPr/>
              <a:t>03-04-2024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s-CL" smtClean="0"/>
              <a:pPr/>
              <a:t>03-04-2024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s-CL" smtClean="0"/>
              <a:pPr/>
              <a:t>‹Nº›</a:t>
            </a:fld>
            <a:endParaRPr lang="es-C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s-CL"/>
              <a:pPr/>
              <a:t>03-04-2024</a:t>
            </a:fld>
            <a:endParaRPr lang="es-E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/>
              <a:pPr/>
              <a:t>‹Nº›</a:t>
            </a:fld>
            <a:endParaRPr lang="es-ES"/>
          </a:p>
        </p:txBody>
      </p:sp>
      <p:sp>
        <p:nvSpPr>
          <p:cNvPr id="7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s-CL" smtClean="0"/>
              <a:pPr/>
              <a:t>03-04-2024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s-CL" smtClean="0"/>
              <a:pPr/>
              <a:t>03-04-2024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s-CL" smtClean="0"/>
              <a:pPr/>
              <a:t>03-04-2024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s-CL" smtClean="0"/>
              <a:pPr/>
              <a:t>03-04-2024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s-CL" smtClean="0"/>
              <a:pPr/>
              <a:t>03-04-2024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s-CL" smtClean="0"/>
              <a:pPr/>
              <a:t>03-04-2024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0D0AA-A564-40E6-BDF9-FE3371FD07B4}" type="datetimeFigureOut">
              <a:rPr lang="es-CL" smtClean="0"/>
              <a:pPr/>
              <a:t>03-04-2024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C70D0AA-A564-40E6-BDF9-FE3371FD07B4}" type="datetimeFigureOut">
              <a:rPr lang="es-CL" smtClean="0"/>
              <a:pPr/>
              <a:t>03-04-2024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1D2430-FB11-4C87-BF1D-6F488A17F237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Presentación resultados SIMCE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Fundación Educacional San Lorenzo</a:t>
            </a:r>
          </a:p>
          <a:p>
            <a:r>
              <a:rPr lang="es-MX" dirty="0"/>
              <a:t>4°Básico /II medio</a:t>
            </a:r>
          </a:p>
          <a:p>
            <a:r>
              <a:rPr lang="es-MX" dirty="0"/>
              <a:t>2023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569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391501"/>
              </p:ext>
            </p:extLst>
          </p:nvPr>
        </p:nvGraphicFramePr>
        <p:xfrm>
          <a:off x="405881" y="4077072"/>
          <a:ext cx="8280919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3477">
                  <a:extLst>
                    <a:ext uri="{9D8B030D-6E8A-4147-A177-3AD203B41FA5}">
                      <a16:colId xmlns:a16="http://schemas.microsoft.com/office/drawing/2014/main" val="264106154"/>
                    </a:ext>
                  </a:extLst>
                </a:gridCol>
                <a:gridCol w="1983477">
                  <a:extLst>
                    <a:ext uri="{9D8B030D-6E8A-4147-A177-3AD203B41FA5}">
                      <a16:colId xmlns:a16="http://schemas.microsoft.com/office/drawing/2014/main" val="3066272817"/>
                    </a:ext>
                  </a:extLst>
                </a:gridCol>
                <a:gridCol w="1983477">
                  <a:extLst>
                    <a:ext uri="{9D8B030D-6E8A-4147-A177-3AD203B41FA5}">
                      <a16:colId xmlns:a16="http://schemas.microsoft.com/office/drawing/2014/main" val="1528571383"/>
                    </a:ext>
                  </a:extLst>
                </a:gridCol>
                <a:gridCol w="2330488">
                  <a:extLst>
                    <a:ext uri="{9D8B030D-6E8A-4147-A177-3AD203B41FA5}">
                      <a16:colId xmlns:a16="http://schemas.microsoft.com/office/drawing/2014/main" val="3555577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Autoestima Académica</a:t>
                      </a:r>
                      <a:r>
                        <a:rPr lang="es-CL" baseline="0" dirty="0"/>
                        <a:t> y Motivación Escolar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Clima de</a:t>
                      </a:r>
                      <a:b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convivencia escolar</a:t>
                      </a:r>
                    </a:p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Participación y</a:t>
                      </a:r>
                      <a:b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formación ciudadana</a:t>
                      </a:r>
                    </a:p>
                    <a:p>
                      <a:pPr algn="ctr"/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Hábitos de vida</a:t>
                      </a:r>
                      <a:b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saludable</a:t>
                      </a:r>
                    </a:p>
                    <a:p>
                      <a:pPr algn="ctr"/>
                      <a:endParaRPr lang="es-C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46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74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990083"/>
                  </a:ext>
                </a:extLst>
              </a:tr>
            </a:tbl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1578504"/>
          </a:xfrm>
        </p:spPr>
        <p:txBody>
          <a:bodyPr>
            <a:normAutofit fontScale="90000"/>
          </a:bodyPr>
          <a:lstStyle/>
          <a:p>
            <a:br>
              <a:rPr lang="es-CL" dirty="0">
                <a:solidFill>
                  <a:schemeClr val="tx1"/>
                </a:solidFill>
              </a:rPr>
            </a:br>
            <a:r>
              <a:rPr lang="es-MX" dirty="0">
                <a:solidFill>
                  <a:schemeClr val="tx1"/>
                </a:solidFill>
              </a:rPr>
              <a:t>Resultados de los Indicadores de Desarrollo Personal y Social</a:t>
            </a:r>
            <a:br>
              <a:rPr lang="es-MX" dirty="0">
                <a:solidFill>
                  <a:schemeClr val="tx1"/>
                </a:solidFill>
              </a:rPr>
            </a:br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8" name="Flecha derecha 7"/>
          <p:cNvSpPr/>
          <p:nvPr/>
        </p:nvSpPr>
        <p:spPr>
          <a:xfrm>
            <a:off x="1907704" y="2991280"/>
            <a:ext cx="4968552" cy="8697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4° BÁSICOS 2023</a:t>
            </a:r>
          </a:p>
        </p:txBody>
      </p:sp>
      <p:sp>
        <p:nvSpPr>
          <p:cNvPr id="9" name="Elipse 8"/>
          <p:cNvSpPr/>
          <p:nvPr/>
        </p:nvSpPr>
        <p:spPr>
          <a:xfrm>
            <a:off x="2962164" y="476672"/>
            <a:ext cx="316835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/>
              <a:t>Simce</a:t>
            </a:r>
          </a:p>
        </p:txBody>
      </p:sp>
    </p:spTree>
    <p:extLst>
      <p:ext uri="{BB962C8B-B14F-4D97-AF65-F5344CB8AC3E}">
        <p14:creationId xmlns:p14="http://schemas.microsoft.com/office/powerpoint/2010/main" val="1948504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298" y="1350761"/>
            <a:ext cx="3639565" cy="24138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1044" y="1273376"/>
            <a:ext cx="3977035" cy="256864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647" y="3974900"/>
            <a:ext cx="3877397" cy="267820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0661" y="3717721"/>
            <a:ext cx="4172532" cy="292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592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918171"/>
              </p:ext>
            </p:extLst>
          </p:nvPr>
        </p:nvGraphicFramePr>
        <p:xfrm>
          <a:off x="457200" y="2674938"/>
          <a:ext cx="822960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2872">
                  <a:extLst>
                    <a:ext uri="{9D8B030D-6E8A-4147-A177-3AD203B41FA5}">
                      <a16:colId xmlns:a16="http://schemas.microsoft.com/office/drawing/2014/main" val="376962994"/>
                    </a:ext>
                  </a:extLst>
                </a:gridCol>
                <a:gridCol w="3466728">
                  <a:extLst>
                    <a:ext uri="{9D8B030D-6E8A-4147-A177-3AD203B41FA5}">
                      <a16:colId xmlns:a16="http://schemas.microsoft.com/office/drawing/2014/main" val="31283887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sz="24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Lenguaje y Comunicación: Lectura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Matemática</a:t>
                      </a:r>
                    </a:p>
                    <a:p>
                      <a:pPr algn="ctr"/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239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3200" dirty="0"/>
                        <a:t>267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3200" dirty="0"/>
                        <a:t>263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003466"/>
                  </a:ext>
                </a:extLst>
              </a:tr>
            </a:tbl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Resultados en cada prueba Simce</a:t>
            </a:r>
            <a:br>
              <a:rPr lang="es-MX" dirty="0"/>
            </a:br>
            <a:r>
              <a:rPr lang="es-MX" dirty="0"/>
              <a:t>4°Básicos 2023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09109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670" y="1208461"/>
            <a:ext cx="4036782" cy="3308018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2261" y="1126470"/>
            <a:ext cx="4051072" cy="3193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52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6456994"/>
              </p:ext>
            </p:extLst>
          </p:nvPr>
        </p:nvGraphicFramePr>
        <p:xfrm>
          <a:off x="405881" y="4077072"/>
          <a:ext cx="8280919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3477">
                  <a:extLst>
                    <a:ext uri="{9D8B030D-6E8A-4147-A177-3AD203B41FA5}">
                      <a16:colId xmlns:a16="http://schemas.microsoft.com/office/drawing/2014/main" val="264106154"/>
                    </a:ext>
                  </a:extLst>
                </a:gridCol>
                <a:gridCol w="1983477">
                  <a:extLst>
                    <a:ext uri="{9D8B030D-6E8A-4147-A177-3AD203B41FA5}">
                      <a16:colId xmlns:a16="http://schemas.microsoft.com/office/drawing/2014/main" val="3066272817"/>
                    </a:ext>
                  </a:extLst>
                </a:gridCol>
                <a:gridCol w="1983477">
                  <a:extLst>
                    <a:ext uri="{9D8B030D-6E8A-4147-A177-3AD203B41FA5}">
                      <a16:colId xmlns:a16="http://schemas.microsoft.com/office/drawing/2014/main" val="1528571383"/>
                    </a:ext>
                  </a:extLst>
                </a:gridCol>
                <a:gridCol w="2330488">
                  <a:extLst>
                    <a:ext uri="{9D8B030D-6E8A-4147-A177-3AD203B41FA5}">
                      <a16:colId xmlns:a16="http://schemas.microsoft.com/office/drawing/2014/main" val="3555577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Autoestima Académica</a:t>
                      </a:r>
                      <a:r>
                        <a:rPr lang="es-CL" baseline="0" dirty="0"/>
                        <a:t> y Motivación Escolar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Clima de</a:t>
                      </a:r>
                      <a:b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convivencia escolar</a:t>
                      </a:r>
                    </a:p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Participación y</a:t>
                      </a:r>
                      <a:b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formación ciudadana</a:t>
                      </a:r>
                    </a:p>
                    <a:p>
                      <a:pPr algn="ctr"/>
                      <a:endParaRPr lang="es-C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Hábitos de vida</a:t>
                      </a:r>
                      <a:b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L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saludable</a:t>
                      </a:r>
                    </a:p>
                    <a:p>
                      <a:pPr algn="ctr"/>
                      <a:endParaRPr lang="es-C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46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72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990083"/>
                  </a:ext>
                </a:extLst>
              </a:tr>
            </a:tbl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1578504"/>
          </a:xfrm>
        </p:spPr>
        <p:txBody>
          <a:bodyPr>
            <a:normAutofit fontScale="90000"/>
          </a:bodyPr>
          <a:lstStyle/>
          <a:p>
            <a:br>
              <a:rPr lang="es-CL" dirty="0">
                <a:solidFill>
                  <a:schemeClr val="tx1"/>
                </a:solidFill>
              </a:rPr>
            </a:br>
            <a:r>
              <a:rPr lang="es-MX" dirty="0">
                <a:solidFill>
                  <a:schemeClr val="tx1"/>
                </a:solidFill>
              </a:rPr>
              <a:t>Resultados de los Indicadores de Desarrollo Personal y Social</a:t>
            </a:r>
            <a:br>
              <a:rPr lang="es-MX" dirty="0">
                <a:solidFill>
                  <a:schemeClr val="tx1"/>
                </a:solidFill>
              </a:rPr>
            </a:br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8" name="Flecha derecha 7"/>
          <p:cNvSpPr/>
          <p:nvPr/>
        </p:nvSpPr>
        <p:spPr>
          <a:xfrm>
            <a:off x="1907704" y="2991280"/>
            <a:ext cx="4968552" cy="8697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II Medios 2023</a:t>
            </a:r>
          </a:p>
        </p:txBody>
      </p:sp>
      <p:sp>
        <p:nvSpPr>
          <p:cNvPr id="9" name="Elipse 8"/>
          <p:cNvSpPr/>
          <p:nvPr/>
        </p:nvSpPr>
        <p:spPr>
          <a:xfrm>
            <a:off x="2962164" y="476672"/>
            <a:ext cx="316835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/>
              <a:t>Simce</a:t>
            </a:r>
          </a:p>
        </p:txBody>
      </p:sp>
    </p:spTree>
    <p:extLst>
      <p:ext uri="{BB962C8B-B14F-4D97-AF65-F5344CB8AC3E}">
        <p14:creationId xmlns:p14="http://schemas.microsoft.com/office/powerpoint/2010/main" val="4173799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430" y="1277290"/>
            <a:ext cx="3635675" cy="257767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0501" y="1277289"/>
            <a:ext cx="3958190" cy="2736438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745" y="3463475"/>
            <a:ext cx="3881360" cy="246273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6821" y="3949089"/>
            <a:ext cx="4151098" cy="298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733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072517"/>
              </p:ext>
            </p:extLst>
          </p:nvPr>
        </p:nvGraphicFramePr>
        <p:xfrm>
          <a:off x="457200" y="2674938"/>
          <a:ext cx="8229600" cy="1402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2872">
                  <a:extLst>
                    <a:ext uri="{9D8B030D-6E8A-4147-A177-3AD203B41FA5}">
                      <a16:colId xmlns:a16="http://schemas.microsoft.com/office/drawing/2014/main" val="376962994"/>
                    </a:ext>
                  </a:extLst>
                </a:gridCol>
                <a:gridCol w="3466728">
                  <a:extLst>
                    <a:ext uri="{9D8B030D-6E8A-4147-A177-3AD203B41FA5}">
                      <a16:colId xmlns:a16="http://schemas.microsoft.com/office/drawing/2014/main" val="31283887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sz="24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Lenguaje y Comunicación: Lectura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Matemática</a:t>
                      </a:r>
                    </a:p>
                    <a:p>
                      <a:pPr algn="ctr"/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239171"/>
                  </a:ext>
                </a:extLst>
              </a:tr>
              <a:tr h="579174">
                <a:tc>
                  <a:txBody>
                    <a:bodyPr/>
                    <a:lstStyle/>
                    <a:p>
                      <a:pPr algn="ctr"/>
                      <a:r>
                        <a:rPr lang="es-CL" sz="3200" dirty="0"/>
                        <a:t>267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3200" dirty="0"/>
                        <a:t>276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003466"/>
                  </a:ext>
                </a:extLst>
              </a:tr>
            </a:tbl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Resultados en cada prueba Simce</a:t>
            </a:r>
            <a:br>
              <a:rPr lang="es-MX" dirty="0"/>
            </a:br>
            <a:r>
              <a:rPr lang="es-MX" dirty="0"/>
              <a:t>II medios 2023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7975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342" y="1205842"/>
            <a:ext cx="4051072" cy="3015083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9371" y="1235658"/>
            <a:ext cx="3901032" cy="307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3280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C93FF47-A88D-481E-A712-0B3515EE0D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128</Words>
  <Application>Microsoft Office PowerPoint</Application>
  <PresentationFormat>Presentación en pantalla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Calibri</vt:lpstr>
      <vt:lpstr>Candara</vt:lpstr>
      <vt:lpstr>Symbol</vt:lpstr>
      <vt:lpstr>Forma de onda</vt:lpstr>
      <vt:lpstr>Presentación resultados SIMCE</vt:lpstr>
      <vt:lpstr> Resultados de los Indicadores de Desarrollo Personal y Social </vt:lpstr>
      <vt:lpstr>Presentación de PowerPoint</vt:lpstr>
      <vt:lpstr>Resultados en cada prueba Simce 4°Básicos 2023</vt:lpstr>
      <vt:lpstr>Presentación de PowerPoint</vt:lpstr>
      <vt:lpstr> Resultados de los Indicadores de Desarrollo Personal y Social </vt:lpstr>
      <vt:lpstr>Presentación de PowerPoint</vt:lpstr>
      <vt:lpstr>Resultados en cada prueba Simce II medios 2023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2012-03-17T21:10:11Z</dcterms:created>
  <dcterms:modified xsi:type="dcterms:W3CDTF">2024-04-03T16:50:51Z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TC101659619990</vt:lpwstr>
  </property>
</Properties>
</file>